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8"/>
    <p:restoredTop sz="82728"/>
  </p:normalViewPr>
  <p:slideViewPr>
    <p:cSldViewPr snapToGrid="0" snapToObjects="1">
      <p:cViewPr varScale="1">
        <p:scale>
          <a:sx n="102" d="100"/>
          <a:sy n="102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9F48D-1456-634A-A077-6A0E5406518F}" type="doc">
      <dgm:prSet loTypeId="urn:microsoft.com/office/officeart/2005/8/layout/hierarchy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CCD23D-9220-3549-A5B9-466BE4046A64}">
      <dgm:prSet phldrT="[Text]"/>
      <dgm:spPr/>
      <dgm:t>
        <a:bodyPr/>
        <a:lstStyle/>
        <a:p>
          <a:r>
            <a:rPr lang="en-US" dirty="0"/>
            <a:t>$137,872.30</a:t>
          </a:r>
        </a:p>
      </dgm:t>
    </dgm:pt>
    <dgm:pt modelId="{4F848E6E-C1E8-3E48-8BEB-FE4F7A8F77A3}" type="parTrans" cxnId="{D9B1D3B5-6EC4-D947-B785-1D4B50943723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7D06CBD-2CA7-274D-9F83-D36BA899957A}" type="sibTrans" cxnId="{D9B1D3B5-6EC4-D947-B785-1D4B50943723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6AA9FDF5-BD84-F742-8F95-7D58AB2F66F0}">
      <dgm:prSet phldrT="[Text]"/>
      <dgm:spPr/>
      <dgm:t>
        <a:bodyPr/>
        <a:lstStyle/>
        <a:p>
          <a:r>
            <a:rPr lang="en-US" dirty="0"/>
            <a:t>$55,148.92</a:t>
          </a:r>
        </a:p>
      </dgm:t>
    </dgm:pt>
    <dgm:pt modelId="{5C396688-A7CC-F14D-BEBE-4001810B213A}" type="parTrans" cxnId="{58CBE93D-181B-6B41-8C94-6254255434D8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5444468-D570-9849-A185-DB7A60FE0A9A}" type="sibTrans" cxnId="{58CBE93D-181B-6B41-8C94-6254255434D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297A667F-98CE-8141-A70C-36FDE51D1485}">
      <dgm:prSet phldrT="[Text]"/>
      <dgm:spPr/>
      <dgm:t>
        <a:bodyPr/>
        <a:lstStyle/>
        <a:p>
          <a:r>
            <a:rPr lang="en-US"/>
            <a:t>Air France Branded</a:t>
          </a:r>
          <a:endParaRPr lang="en-US" dirty="0"/>
        </a:p>
      </dgm:t>
    </dgm:pt>
    <dgm:pt modelId="{FA7D7D56-224B-2E4F-A945-35DED9B4F7B5}" type="parTrans" cxnId="{35F3FEC2-F2D7-7440-A960-05F5A60BA4A9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297AAAF-2CB2-0E40-91FD-CB7601F17937}" type="sibTrans" cxnId="{35F3FEC2-F2D7-7440-A960-05F5A60BA4A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A6F63973-243B-FD40-B072-F77AAA94D0D5}">
      <dgm:prSet phldrT="[Text]"/>
      <dgm:spPr/>
      <dgm:t>
        <a:bodyPr/>
        <a:lstStyle/>
        <a:p>
          <a:r>
            <a:rPr lang="en-US"/>
            <a:t>Air France Branded &amp; French Destinations</a:t>
          </a:r>
          <a:endParaRPr lang="en-US" dirty="0"/>
        </a:p>
      </dgm:t>
    </dgm:pt>
    <dgm:pt modelId="{B0C1AC61-9A50-AA42-8DA2-1582E93C8E4D}" type="parTrans" cxnId="{D81AE55C-E7E2-6D46-AEFE-9DEEE1F5D06D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205A2599-F5EB-9C4E-9B0A-65C9BCE9F47D}" type="sibTrans" cxnId="{D81AE55C-E7E2-6D46-AEFE-9DEEE1F5D06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D21D14A-9A98-E34D-AC7C-4590F0DCFAEB}">
      <dgm:prSet phldrT="[Text]"/>
      <dgm:spPr/>
      <dgm:t>
        <a:bodyPr/>
        <a:lstStyle/>
        <a:p>
          <a:r>
            <a:rPr lang="en-US"/>
            <a:t>$82,723.38</a:t>
          </a:r>
          <a:endParaRPr lang="en-US" dirty="0"/>
        </a:p>
      </dgm:t>
    </dgm:pt>
    <dgm:pt modelId="{11D1A4BD-E24B-9A4B-86DA-AE6A88EDB501}" type="parTrans" cxnId="{3D4B4158-11A8-0942-9C1A-ECB6C7F5DC85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07302B4-6EAE-BF4E-924E-46E90FA820A3}" type="sibTrans" cxnId="{3D4B4158-11A8-0942-9C1A-ECB6C7F5DC8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6DD3CF57-8AFB-6546-83DF-626A3F3F2779}">
      <dgm:prSet phldrT="[Text]"/>
      <dgm:spPr/>
      <dgm:t>
        <a:bodyPr/>
        <a:lstStyle/>
        <a:p>
          <a:r>
            <a:rPr lang="en-US"/>
            <a:t>Kayak</a:t>
          </a:r>
          <a:endParaRPr lang="en-US" dirty="0"/>
        </a:p>
      </dgm:t>
    </dgm:pt>
    <dgm:pt modelId="{5D8FF844-B8EB-174B-8EAD-C0577430FA51}" type="parTrans" cxnId="{FE202ACD-2AA1-3142-A057-58F78E9E05A7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7688F8C-2D1B-1A4D-95FF-25C4927D3111}" type="sibTrans" cxnId="{FE202ACD-2AA1-3142-A057-58F78E9E05A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A509EB2-93F6-E74A-8D8B-643372452B4E}">
      <dgm:prSet phldrT="[Text]"/>
      <dgm:spPr/>
      <dgm:t>
        <a:bodyPr/>
        <a:lstStyle/>
        <a:p>
          <a:r>
            <a:rPr lang="en-US"/>
            <a:t>Air France Global Campaign</a:t>
          </a:r>
          <a:endParaRPr lang="en-US" dirty="0"/>
        </a:p>
      </dgm:t>
    </dgm:pt>
    <dgm:pt modelId="{B444742A-1BA5-0346-8354-796FCDAF6488}" type="parTrans" cxnId="{883CA7D4-3D3F-EC44-A7CE-563FED2312C4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AB79F19C-8F8C-874B-BD15-099EB31E6C6A}" type="sibTrans" cxnId="{883CA7D4-3D3F-EC44-A7CE-563FED2312C4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4037D1D-561F-E54B-BAA8-44459A6AFAC6}">
      <dgm:prSet phldrT="[Text]"/>
      <dgm:spPr/>
      <dgm:t>
        <a:bodyPr/>
        <a:lstStyle/>
        <a:p>
          <a:r>
            <a:rPr lang="en-US" dirty="0"/>
            <a:t>Google - US</a:t>
          </a:r>
        </a:p>
      </dgm:t>
    </dgm:pt>
    <dgm:pt modelId="{F036F54B-C1EA-3742-9B6B-EB6BAF4D2A83}" type="parTrans" cxnId="{DF5D3543-E9BE-6540-9922-102AE348F986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6C12EA1-4BD3-BB44-83C5-C7BA1114516F}" type="sibTrans" cxnId="{DF5D3543-E9BE-6540-9922-102AE348F986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E9DA143-1DC5-F04F-9855-F490E58DA1FF}">
      <dgm:prSet phldrT="[Text]"/>
      <dgm:spPr/>
      <dgm:t>
        <a:bodyPr/>
        <a:lstStyle/>
        <a:p>
          <a:r>
            <a:rPr lang="en-US"/>
            <a:t>Yahoo - US</a:t>
          </a:r>
          <a:endParaRPr lang="en-US" dirty="0"/>
        </a:p>
      </dgm:t>
    </dgm:pt>
    <dgm:pt modelId="{EC21EAA6-54FF-464D-A9DA-73CA2D31C572}" type="parTrans" cxnId="{9B731D09-6BAF-4642-92DD-502505810344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DC5E916-158A-904E-98EC-D63242A4A39D}" type="sibTrans" cxnId="{9B731D09-6BAF-4642-92DD-502505810344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1577642-C96D-1249-9C37-7B402DD0AA0E}">
      <dgm:prSet phldrT="[Text]"/>
      <dgm:spPr/>
      <dgm:t>
        <a:bodyPr/>
        <a:lstStyle/>
        <a:p>
          <a:r>
            <a:rPr lang="en-US"/>
            <a:t>Google - Global </a:t>
          </a:r>
          <a:endParaRPr lang="en-US" dirty="0"/>
        </a:p>
      </dgm:t>
    </dgm:pt>
    <dgm:pt modelId="{250EC015-9398-C446-8F57-DEABDF1056BE}" type="parTrans" cxnId="{B818993B-12AD-FD42-B3E4-37417F8C0297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E9CA13DE-8271-DB43-AD95-5C7AFD3BBD45}" type="sibTrans" cxnId="{B818993B-12AD-FD42-B3E4-37417F8C029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ABB2D4F9-00BD-BB49-A11B-88BE2CEA94F6}">
      <dgm:prSet phldrT="[Text]"/>
      <dgm:spPr/>
      <dgm:t>
        <a:bodyPr/>
        <a:lstStyle/>
        <a:p>
          <a:r>
            <a:rPr lang="en-US" dirty="0"/>
            <a:t>MSN - Global</a:t>
          </a:r>
        </a:p>
      </dgm:t>
    </dgm:pt>
    <dgm:pt modelId="{08510AD4-5AC2-AE46-8B4D-FA833EA7AAAE}" type="parTrans" cxnId="{149CFBA5-6D4D-FE41-9B5D-93EF596AFB20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5C7A9E9-DEED-B342-B1DF-3618B1EAF79C}" type="sibTrans" cxnId="{149CFBA5-6D4D-FE41-9B5D-93EF596AFB20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5DD26F9-CBC1-2749-8346-F651AEE45434}">
      <dgm:prSet phldrT="[Text]"/>
      <dgm:spPr/>
      <dgm:t>
        <a:bodyPr/>
        <a:lstStyle/>
        <a:p>
          <a:r>
            <a:rPr lang="en-US"/>
            <a:t>MSN - US</a:t>
          </a:r>
          <a:endParaRPr lang="en-US" dirty="0"/>
        </a:p>
      </dgm:t>
    </dgm:pt>
    <dgm:pt modelId="{9BB6CD60-E3E0-2A4D-87EB-181D88E4A4FB}" type="parTrans" cxnId="{D2C41331-DD63-0F4A-A7DA-732BAC4A132A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53EA47E9-2B0E-644C-A443-3D7E919D81AB}" type="sibTrans" cxnId="{D2C41331-DD63-0F4A-A7DA-732BAC4A132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E629D13-0356-304D-9052-5148ED511382}">
      <dgm:prSet phldrT="[Text]"/>
      <dgm:spPr/>
      <dgm:t>
        <a:bodyPr/>
        <a:lstStyle/>
        <a:p>
          <a:r>
            <a:rPr lang="en-US"/>
            <a:t>Google Global</a:t>
          </a:r>
          <a:endParaRPr lang="en-US" dirty="0"/>
        </a:p>
      </dgm:t>
    </dgm:pt>
    <dgm:pt modelId="{331D0C9B-5228-2345-9B24-D91E8BEDD6BD}" type="parTrans" cxnId="{4BE05FCA-12A9-354B-8267-F6EE94A7C495}">
      <dgm:prSet/>
      <dgm:spPr>
        <a:ln w="31750">
          <a:solidFill>
            <a:schemeClr val="bg2"/>
          </a:solidFill>
        </a:ln>
      </dgm:spPr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54F06F6F-FDD0-0943-997C-FC764EC948A4}" type="sibTrans" cxnId="{4BE05FCA-12A9-354B-8267-F6EE94A7C495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A21AEC04-7310-5A4F-9682-F76E0A1688EF}" type="pres">
      <dgm:prSet presAssocID="{3DF9F48D-1456-634A-A077-6A0E540651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B431535-2E4E-0744-B0E8-D7DC22DB4D48}" type="pres">
      <dgm:prSet presAssocID="{29CCD23D-9220-3549-A5B9-466BE4046A64}" presName="root1" presStyleCnt="0"/>
      <dgm:spPr/>
    </dgm:pt>
    <dgm:pt modelId="{144A15B1-A50D-B947-B79C-D5FB9FCA0A92}" type="pres">
      <dgm:prSet presAssocID="{29CCD23D-9220-3549-A5B9-466BE4046A64}" presName="LevelOneTextNode" presStyleLbl="node0" presStyleIdx="0" presStyleCnt="1" custLinFactNeighborX="7502" custLinFactNeighborY="-96363">
        <dgm:presLayoutVars>
          <dgm:chPref val="3"/>
        </dgm:presLayoutVars>
      </dgm:prSet>
      <dgm:spPr/>
    </dgm:pt>
    <dgm:pt modelId="{0DB6D815-4E0F-0345-B6A6-F9AB94C2B8D3}" type="pres">
      <dgm:prSet presAssocID="{29CCD23D-9220-3549-A5B9-466BE4046A64}" presName="level2hierChild" presStyleCnt="0"/>
      <dgm:spPr/>
    </dgm:pt>
    <dgm:pt modelId="{628DE1C7-8EF9-D747-AFFD-071E8DF55145}" type="pres">
      <dgm:prSet presAssocID="{5C396688-A7CC-F14D-BEBE-4001810B213A}" presName="conn2-1" presStyleLbl="parChTrans1D2" presStyleIdx="0" presStyleCnt="2"/>
      <dgm:spPr/>
    </dgm:pt>
    <dgm:pt modelId="{9265BFEF-35CD-4C46-9260-1279919E91B4}" type="pres">
      <dgm:prSet presAssocID="{5C396688-A7CC-F14D-BEBE-4001810B213A}" presName="connTx" presStyleLbl="parChTrans1D2" presStyleIdx="0" presStyleCnt="2"/>
      <dgm:spPr/>
    </dgm:pt>
    <dgm:pt modelId="{3ADA2CE4-47CD-4045-A698-DD11557B72FE}" type="pres">
      <dgm:prSet presAssocID="{6AA9FDF5-BD84-F742-8F95-7D58AB2F66F0}" presName="root2" presStyleCnt="0"/>
      <dgm:spPr/>
    </dgm:pt>
    <dgm:pt modelId="{FEF2E8D1-E4FC-8443-969C-A8E126D62E12}" type="pres">
      <dgm:prSet presAssocID="{6AA9FDF5-BD84-F742-8F95-7D58AB2F66F0}" presName="LevelTwoTextNode" presStyleLbl="node2" presStyleIdx="0" presStyleCnt="2" custLinFactNeighborX="-992" custLinFactNeighborY="-90396">
        <dgm:presLayoutVars>
          <dgm:chPref val="3"/>
        </dgm:presLayoutVars>
      </dgm:prSet>
      <dgm:spPr/>
    </dgm:pt>
    <dgm:pt modelId="{6973C9C1-CA01-4B43-A5B5-605CBEFB87D1}" type="pres">
      <dgm:prSet presAssocID="{6AA9FDF5-BD84-F742-8F95-7D58AB2F66F0}" presName="level3hierChild" presStyleCnt="0"/>
      <dgm:spPr/>
    </dgm:pt>
    <dgm:pt modelId="{E0EAF621-68D7-9A47-8319-7F82E3C979BA}" type="pres">
      <dgm:prSet presAssocID="{FA7D7D56-224B-2E4F-A945-35DED9B4F7B5}" presName="conn2-1" presStyleLbl="parChTrans1D3" presStyleIdx="0" presStyleCnt="4"/>
      <dgm:spPr/>
    </dgm:pt>
    <dgm:pt modelId="{6499149E-6427-5744-92C5-04CD3AA4DB03}" type="pres">
      <dgm:prSet presAssocID="{FA7D7D56-224B-2E4F-A945-35DED9B4F7B5}" presName="connTx" presStyleLbl="parChTrans1D3" presStyleIdx="0" presStyleCnt="4"/>
      <dgm:spPr/>
    </dgm:pt>
    <dgm:pt modelId="{431B0C6C-7150-894C-8BAE-6D869DE0F1BC}" type="pres">
      <dgm:prSet presAssocID="{297A667F-98CE-8141-A70C-36FDE51D1485}" presName="root2" presStyleCnt="0"/>
      <dgm:spPr/>
    </dgm:pt>
    <dgm:pt modelId="{B2979468-3C17-C54A-869E-F2B366D9E3B3}" type="pres">
      <dgm:prSet presAssocID="{297A667F-98CE-8141-A70C-36FDE51D1485}" presName="LevelTwoTextNode" presStyleLbl="node3" presStyleIdx="0" presStyleCnt="4" custLinFactNeighborX="-695" custLinFactNeighborY="32540">
        <dgm:presLayoutVars>
          <dgm:chPref val="3"/>
        </dgm:presLayoutVars>
      </dgm:prSet>
      <dgm:spPr/>
    </dgm:pt>
    <dgm:pt modelId="{45DB5360-7DCC-944B-A4FE-BD65D89EA5C9}" type="pres">
      <dgm:prSet presAssocID="{297A667F-98CE-8141-A70C-36FDE51D1485}" presName="level3hierChild" presStyleCnt="0"/>
      <dgm:spPr/>
    </dgm:pt>
    <dgm:pt modelId="{B09ACC46-B36E-7847-A34A-387C02598720}" type="pres">
      <dgm:prSet presAssocID="{F036F54B-C1EA-3742-9B6B-EB6BAF4D2A83}" presName="conn2-1" presStyleLbl="parChTrans1D4" presStyleIdx="0" presStyleCnt="6"/>
      <dgm:spPr/>
    </dgm:pt>
    <dgm:pt modelId="{DAA5CA85-35C7-394F-B0DF-7104E9025E20}" type="pres">
      <dgm:prSet presAssocID="{F036F54B-C1EA-3742-9B6B-EB6BAF4D2A83}" presName="connTx" presStyleLbl="parChTrans1D4" presStyleIdx="0" presStyleCnt="6"/>
      <dgm:spPr/>
    </dgm:pt>
    <dgm:pt modelId="{48340741-B31E-9640-8202-88356B71FEAB}" type="pres">
      <dgm:prSet presAssocID="{84037D1D-561F-E54B-BAA8-44459A6AFAC6}" presName="root2" presStyleCnt="0"/>
      <dgm:spPr/>
    </dgm:pt>
    <dgm:pt modelId="{FEB2EB60-33CB-A643-8399-76293983E09E}" type="pres">
      <dgm:prSet presAssocID="{84037D1D-561F-E54B-BAA8-44459A6AFAC6}" presName="LevelTwoTextNode" presStyleLbl="node4" presStyleIdx="0" presStyleCnt="6">
        <dgm:presLayoutVars>
          <dgm:chPref val="3"/>
        </dgm:presLayoutVars>
      </dgm:prSet>
      <dgm:spPr/>
    </dgm:pt>
    <dgm:pt modelId="{2E7C1B5E-DB65-7F40-88CD-C5706CCCEEA4}" type="pres">
      <dgm:prSet presAssocID="{84037D1D-561F-E54B-BAA8-44459A6AFAC6}" presName="level3hierChild" presStyleCnt="0"/>
      <dgm:spPr/>
    </dgm:pt>
    <dgm:pt modelId="{F0799F2A-7E90-104D-A1A6-FF6255CC36B3}" type="pres">
      <dgm:prSet presAssocID="{EC21EAA6-54FF-464D-A9DA-73CA2D31C572}" presName="conn2-1" presStyleLbl="parChTrans1D4" presStyleIdx="1" presStyleCnt="6"/>
      <dgm:spPr/>
    </dgm:pt>
    <dgm:pt modelId="{D90A97FA-A65D-C848-8381-77683A28EB1E}" type="pres">
      <dgm:prSet presAssocID="{EC21EAA6-54FF-464D-A9DA-73CA2D31C572}" presName="connTx" presStyleLbl="parChTrans1D4" presStyleIdx="1" presStyleCnt="6"/>
      <dgm:spPr/>
    </dgm:pt>
    <dgm:pt modelId="{E5BDAFA3-DA39-FF4B-9017-1E4C5271CF23}" type="pres">
      <dgm:prSet presAssocID="{FE9DA143-1DC5-F04F-9855-F490E58DA1FF}" presName="root2" presStyleCnt="0"/>
      <dgm:spPr/>
    </dgm:pt>
    <dgm:pt modelId="{283844AA-51EC-8C4E-BF69-A8F1302EF943}" type="pres">
      <dgm:prSet presAssocID="{FE9DA143-1DC5-F04F-9855-F490E58DA1FF}" presName="LevelTwoTextNode" presStyleLbl="node4" presStyleIdx="1" presStyleCnt="6">
        <dgm:presLayoutVars>
          <dgm:chPref val="3"/>
        </dgm:presLayoutVars>
      </dgm:prSet>
      <dgm:spPr/>
    </dgm:pt>
    <dgm:pt modelId="{F459F37A-C26B-3C47-AFD9-C1F0276D3479}" type="pres">
      <dgm:prSet presAssocID="{FE9DA143-1DC5-F04F-9855-F490E58DA1FF}" presName="level3hierChild" presStyleCnt="0"/>
      <dgm:spPr/>
    </dgm:pt>
    <dgm:pt modelId="{907E222F-80B4-8243-93CA-8E45A7316FAE}" type="pres">
      <dgm:prSet presAssocID="{B0C1AC61-9A50-AA42-8DA2-1582E93C8E4D}" presName="conn2-1" presStyleLbl="parChTrans1D3" presStyleIdx="1" presStyleCnt="4"/>
      <dgm:spPr/>
    </dgm:pt>
    <dgm:pt modelId="{08CFD2C6-0B58-1743-83F3-DA91B88EBC6A}" type="pres">
      <dgm:prSet presAssocID="{B0C1AC61-9A50-AA42-8DA2-1582E93C8E4D}" presName="connTx" presStyleLbl="parChTrans1D3" presStyleIdx="1" presStyleCnt="4"/>
      <dgm:spPr/>
    </dgm:pt>
    <dgm:pt modelId="{C9D068DF-25A4-844D-A0FF-FDAD049D6314}" type="pres">
      <dgm:prSet presAssocID="{A6F63973-243B-FD40-B072-F77AAA94D0D5}" presName="root2" presStyleCnt="0"/>
      <dgm:spPr/>
    </dgm:pt>
    <dgm:pt modelId="{BC31252C-F8B5-4445-9968-9B9D37B3C7D9}" type="pres">
      <dgm:prSet presAssocID="{A6F63973-243B-FD40-B072-F77AAA94D0D5}" presName="LevelTwoTextNode" presStyleLbl="node3" presStyleIdx="1" presStyleCnt="4" custLinFactNeighborX="297" custLinFactNeighborY="-56590">
        <dgm:presLayoutVars>
          <dgm:chPref val="3"/>
        </dgm:presLayoutVars>
      </dgm:prSet>
      <dgm:spPr/>
    </dgm:pt>
    <dgm:pt modelId="{C20F5C5B-04A1-614F-B930-1CE59D03DEEC}" type="pres">
      <dgm:prSet presAssocID="{A6F63973-243B-FD40-B072-F77AAA94D0D5}" presName="level3hierChild" presStyleCnt="0"/>
      <dgm:spPr/>
    </dgm:pt>
    <dgm:pt modelId="{1BFFC1DC-99EF-E041-9689-3D3715A49B67}" type="pres">
      <dgm:prSet presAssocID="{250EC015-9398-C446-8F57-DEABDF1056BE}" presName="conn2-1" presStyleLbl="parChTrans1D4" presStyleIdx="2" presStyleCnt="6"/>
      <dgm:spPr/>
    </dgm:pt>
    <dgm:pt modelId="{7F082FC5-4E69-D948-8A80-13F37E0B0182}" type="pres">
      <dgm:prSet presAssocID="{250EC015-9398-C446-8F57-DEABDF1056BE}" presName="connTx" presStyleLbl="parChTrans1D4" presStyleIdx="2" presStyleCnt="6"/>
      <dgm:spPr/>
    </dgm:pt>
    <dgm:pt modelId="{AE3802FA-EB4F-CD49-AE69-CA960F70DF84}" type="pres">
      <dgm:prSet presAssocID="{71577642-C96D-1249-9C37-7B402DD0AA0E}" presName="root2" presStyleCnt="0"/>
      <dgm:spPr/>
    </dgm:pt>
    <dgm:pt modelId="{2CC28CB8-0D53-004E-8585-279813E6FA5C}" type="pres">
      <dgm:prSet presAssocID="{71577642-C96D-1249-9C37-7B402DD0AA0E}" presName="LevelTwoTextNode" presStyleLbl="node4" presStyleIdx="2" presStyleCnt="6">
        <dgm:presLayoutVars>
          <dgm:chPref val="3"/>
        </dgm:presLayoutVars>
      </dgm:prSet>
      <dgm:spPr/>
    </dgm:pt>
    <dgm:pt modelId="{D89371B1-9B41-894B-B5A8-00ECCBFFDDE6}" type="pres">
      <dgm:prSet presAssocID="{71577642-C96D-1249-9C37-7B402DD0AA0E}" presName="level3hierChild" presStyleCnt="0"/>
      <dgm:spPr/>
    </dgm:pt>
    <dgm:pt modelId="{CE72C603-0547-934C-8310-504EF7E6779E}" type="pres">
      <dgm:prSet presAssocID="{08510AD4-5AC2-AE46-8B4D-FA833EA7AAAE}" presName="conn2-1" presStyleLbl="parChTrans1D4" presStyleIdx="3" presStyleCnt="6"/>
      <dgm:spPr/>
    </dgm:pt>
    <dgm:pt modelId="{84EF881D-4862-A544-95E4-26294391BEC9}" type="pres">
      <dgm:prSet presAssocID="{08510AD4-5AC2-AE46-8B4D-FA833EA7AAAE}" presName="connTx" presStyleLbl="parChTrans1D4" presStyleIdx="3" presStyleCnt="6"/>
      <dgm:spPr/>
    </dgm:pt>
    <dgm:pt modelId="{33D52E45-837F-DB42-9A82-7B00204B51B5}" type="pres">
      <dgm:prSet presAssocID="{ABB2D4F9-00BD-BB49-A11B-88BE2CEA94F6}" presName="root2" presStyleCnt="0"/>
      <dgm:spPr/>
    </dgm:pt>
    <dgm:pt modelId="{0CDCE0A2-444A-014F-A7EA-A57D0B46C025}" type="pres">
      <dgm:prSet presAssocID="{ABB2D4F9-00BD-BB49-A11B-88BE2CEA94F6}" presName="LevelTwoTextNode" presStyleLbl="node4" presStyleIdx="3" presStyleCnt="6">
        <dgm:presLayoutVars>
          <dgm:chPref val="3"/>
        </dgm:presLayoutVars>
      </dgm:prSet>
      <dgm:spPr/>
    </dgm:pt>
    <dgm:pt modelId="{8CFA83B0-FC5A-C84F-807D-3031D168622A}" type="pres">
      <dgm:prSet presAssocID="{ABB2D4F9-00BD-BB49-A11B-88BE2CEA94F6}" presName="level3hierChild" presStyleCnt="0"/>
      <dgm:spPr/>
    </dgm:pt>
    <dgm:pt modelId="{CEBB3E84-5315-3441-92C3-A80E82F479DD}" type="pres">
      <dgm:prSet presAssocID="{9BB6CD60-E3E0-2A4D-87EB-181D88E4A4FB}" presName="conn2-1" presStyleLbl="parChTrans1D4" presStyleIdx="4" presStyleCnt="6"/>
      <dgm:spPr/>
    </dgm:pt>
    <dgm:pt modelId="{0314FF54-9CB0-F349-9E3A-B18CA5194875}" type="pres">
      <dgm:prSet presAssocID="{9BB6CD60-E3E0-2A4D-87EB-181D88E4A4FB}" presName="connTx" presStyleLbl="parChTrans1D4" presStyleIdx="4" presStyleCnt="6"/>
      <dgm:spPr/>
    </dgm:pt>
    <dgm:pt modelId="{6A4A4307-FA9E-F740-9AD9-AC462F42977C}" type="pres">
      <dgm:prSet presAssocID="{15DD26F9-CBC1-2749-8346-F651AEE45434}" presName="root2" presStyleCnt="0"/>
      <dgm:spPr/>
    </dgm:pt>
    <dgm:pt modelId="{3663F0B7-A216-9848-91D1-36D18736FA08}" type="pres">
      <dgm:prSet presAssocID="{15DD26F9-CBC1-2749-8346-F651AEE45434}" presName="LevelTwoTextNode" presStyleLbl="node4" presStyleIdx="4" presStyleCnt="6">
        <dgm:presLayoutVars>
          <dgm:chPref val="3"/>
        </dgm:presLayoutVars>
      </dgm:prSet>
      <dgm:spPr/>
    </dgm:pt>
    <dgm:pt modelId="{7CEC2349-74B3-524F-886F-24FBC3AF6B61}" type="pres">
      <dgm:prSet presAssocID="{15DD26F9-CBC1-2749-8346-F651AEE45434}" presName="level3hierChild" presStyleCnt="0"/>
      <dgm:spPr/>
    </dgm:pt>
    <dgm:pt modelId="{41CCF557-E24F-5547-A1E9-3924D99A88D9}" type="pres">
      <dgm:prSet presAssocID="{B444742A-1BA5-0346-8354-796FCDAF6488}" presName="conn2-1" presStyleLbl="parChTrans1D3" presStyleIdx="2" presStyleCnt="4"/>
      <dgm:spPr/>
    </dgm:pt>
    <dgm:pt modelId="{1A3E4D2E-CD11-1848-9436-706373755647}" type="pres">
      <dgm:prSet presAssocID="{B444742A-1BA5-0346-8354-796FCDAF6488}" presName="connTx" presStyleLbl="parChTrans1D3" presStyleIdx="2" presStyleCnt="4"/>
      <dgm:spPr/>
    </dgm:pt>
    <dgm:pt modelId="{58164264-070E-7A41-8AB9-D721043D44CB}" type="pres">
      <dgm:prSet presAssocID="{FA509EB2-93F6-E74A-8D8B-643372452B4E}" presName="root2" presStyleCnt="0"/>
      <dgm:spPr/>
    </dgm:pt>
    <dgm:pt modelId="{C01F2ED6-82C3-9A40-BE58-28C9F7AB8959}" type="pres">
      <dgm:prSet presAssocID="{FA509EB2-93F6-E74A-8D8B-643372452B4E}" presName="LevelTwoTextNode" presStyleLbl="node3" presStyleIdx="2" presStyleCnt="4" custLinFactNeighborX="1275" custLinFactNeighborY="-95961">
        <dgm:presLayoutVars>
          <dgm:chPref val="3"/>
        </dgm:presLayoutVars>
      </dgm:prSet>
      <dgm:spPr/>
    </dgm:pt>
    <dgm:pt modelId="{13B6F196-63B7-0B48-9816-25A23241341F}" type="pres">
      <dgm:prSet presAssocID="{FA509EB2-93F6-E74A-8D8B-643372452B4E}" presName="level3hierChild" presStyleCnt="0"/>
      <dgm:spPr/>
    </dgm:pt>
    <dgm:pt modelId="{3443B8DA-2704-1E4E-8640-43FA226C3EF8}" type="pres">
      <dgm:prSet presAssocID="{331D0C9B-5228-2345-9B24-D91E8BEDD6BD}" presName="conn2-1" presStyleLbl="parChTrans1D4" presStyleIdx="5" presStyleCnt="6"/>
      <dgm:spPr/>
    </dgm:pt>
    <dgm:pt modelId="{C4BFF87C-4AD3-9140-8BC4-979E380C2BD4}" type="pres">
      <dgm:prSet presAssocID="{331D0C9B-5228-2345-9B24-D91E8BEDD6BD}" presName="connTx" presStyleLbl="parChTrans1D4" presStyleIdx="5" presStyleCnt="6"/>
      <dgm:spPr/>
    </dgm:pt>
    <dgm:pt modelId="{239F9343-CDAE-ED49-A393-8BE323CD913C}" type="pres">
      <dgm:prSet presAssocID="{8E629D13-0356-304D-9052-5148ED511382}" presName="root2" presStyleCnt="0"/>
      <dgm:spPr/>
    </dgm:pt>
    <dgm:pt modelId="{71B9F36A-5E1F-F548-8AA1-D9637837B8BC}" type="pres">
      <dgm:prSet presAssocID="{8E629D13-0356-304D-9052-5148ED511382}" presName="LevelTwoTextNode" presStyleLbl="node4" presStyleIdx="5" presStyleCnt="6">
        <dgm:presLayoutVars>
          <dgm:chPref val="3"/>
        </dgm:presLayoutVars>
      </dgm:prSet>
      <dgm:spPr/>
    </dgm:pt>
    <dgm:pt modelId="{F45FD247-9338-A64F-B81D-8F65F900ABD6}" type="pres">
      <dgm:prSet presAssocID="{8E629D13-0356-304D-9052-5148ED511382}" presName="level3hierChild" presStyleCnt="0"/>
      <dgm:spPr/>
    </dgm:pt>
    <dgm:pt modelId="{44B3D0DE-4C8A-964D-9E3F-75BB8EC34DB9}" type="pres">
      <dgm:prSet presAssocID="{11D1A4BD-E24B-9A4B-86DA-AE6A88EDB501}" presName="conn2-1" presStyleLbl="parChTrans1D2" presStyleIdx="1" presStyleCnt="2"/>
      <dgm:spPr/>
    </dgm:pt>
    <dgm:pt modelId="{CFBC53E3-D9CB-1841-82F3-75DDE900D271}" type="pres">
      <dgm:prSet presAssocID="{11D1A4BD-E24B-9A4B-86DA-AE6A88EDB501}" presName="connTx" presStyleLbl="parChTrans1D2" presStyleIdx="1" presStyleCnt="2"/>
      <dgm:spPr/>
    </dgm:pt>
    <dgm:pt modelId="{65356FBE-CA84-454A-8B6B-8B2AB939B58B}" type="pres">
      <dgm:prSet presAssocID="{4D21D14A-9A98-E34D-AC7C-4590F0DCFAEB}" presName="root2" presStyleCnt="0"/>
      <dgm:spPr/>
    </dgm:pt>
    <dgm:pt modelId="{987CCD8E-92FA-3A4D-8FA5-D8F75A3A4011}" type="pres">
      <dgm:prSet presAssocID="{4D21D14A-9A98-E34D-AC7C-4590F0DCFAEB}" presName="LevelTwoTextNode" presStyleLbl="node2" presStyleIdx="1" presStyleCnt="2" custLinFactNeighborY="-71407">
        <dgm:presLayoutVars>
          <dgm:chPref val="3"/>
        </dgm:presLayoutVars>
      </dgm:prSet>
      <dgm:spPr/>
    </dgm:pt>
    <dgm:pt modelId="{C96806DC-6006-5945-B62A-68E82AE538E3}" type="pres">
      <dgm:prSet presAssocID="{4D21D14A-9A98-E34D-AC7C-4590F0DCFAEB}" presName="level3hierChild" presStyleCnt="0"/>
      <dgm:spPr/>
    </dgm:pt>
    <dgm:pt modelId="{E54D32B8-12C4-7F4A-9799-E1725BE4C45F}" type="pres">
      <dgm:prSet presAssocID="{5D8FF844-B8EB-174B-8EAD-C0577430FA51}" presName="conn2-1" presStyleLbl="parChTrans1D3" presStyleIdx="3" presStyleCnt="4"/>
      <dgm:spPr/>
    </dgm:pt>
    <dgm:pt modelId="{DAB7277D-7AA9-5840-B0E4-8E4DC61B9DB3}" type="pres">
      <dgm:prSet presAssocID="{5D8FF844-B8EB-174B-8EAD-C0577430FA51}" presName="connTx" presStyleLbl="parChTrans1D3" presStyleIdx="3" presStyleCnt="4"/>
      <dgm:spPr/>
    </dgm:pt>
    <dgm:pt modelId="{D1E56DD9-6236-D94C-9C51-A90E2CC045DF}" type="pres">
      <dgm:prSet presAssocID="{6DD3CF57-8AFB-6546-83DF-626A3F3F2779}" presName="root2" presStyleCnt="0"/>
      <dgm:spPr/>
    </dgm:pt>
    <dgm:pt modelId="{97FCA6A7-58BD-004A-97AB-5DF287971CB1}" type="pres">
      <dgm:prSet presAssocID="{6DD3CF57-8AFB-6546-83DF-626A3F3F2779}" presName="LevelTwoTextNode" presStyleLbl="node3" presStyleIdx="3" presStyleCnt="4">
        <dgm:presLayoutVars>
          <dgm:chPref val="3"/>
        </dgm:presLayoutVars>
      </dgm:prSet>
      <dgm:spPr/>
    </dgm:pt>
    <dgm:pt modelId="{A76B069C-7C6B-4543-8C25-7ED4D64BDD93}" type="pres">
      <dgm:prSet presAssocID="{6DD3CF57-8AFB-6546-83DF-626A3F3F2779}" presName="level3hierChild" presStyleCnt="0"/>
      <dgm:spPr/>
    </dgm:pt>
  </dgm:ptLst>
  <dgm:cxnLst>
    <dgm:cxn modelId="{99634104-9A24-D546-8215-0B885C12CCAD}" type="presOf" srcId="{5C396688-A7CC-F14D-BEBE-4001810B213A}" destId="{628DE1C7-8EF9-D747-AFFD-071E8DF55145}" srcOrd="0" destOrd="0" presId="urn:microsoft.com/office/officeart/2005/8/layout/hierarchy2"/>
    <dgm:cxn modelId="{9B731D09-6BAF-4642-92DD-502505810344}" srcId="{297A667F-98CE-8141-A70C-36FDE51D1485}" destId="{FE9DA143-1DC5-F04F-9855-F490E58DA1FF}" srcOrd="1" destOrd="0" parTransId="{EC21EAA6-54FF-464D-A9DA-73CA2D31C572}" sibTransId="{CDC5E916-158A-904E-98EC-D63242A4A39D}"/>
    <dgm:cxn modelId="{3894E309-A469-C34E-AD16-299F063A58A5}" type="presOf" srcId="{71577642-C96D-1249-9C37-7B402DD0AA0E}" destId="{2CC28CB8-0D53-004E-8585-279813E6FA5C}" srcOrd="0" destOrd="0" presId="urn:microsoft.com/office/officeart/2005/8/layout/hierarchy2"/>
    <dgm:cxn modelId="{962B710C-9F7F-0A40-822F-6B6E039EAD9E}" type="presOf" srcId="{B444742A-1BA5-0346-8354-796FCDAF6488}" destId="{1A3E4D2E-CD11-1848-9436-706373755647}" srcOrd="1" destOrd="0" presId="urn:microsoft.com/office/officeart/2005/8/layout/hierarchy2"/>
    <dgm:cxn modelId="{B44DB114-D4C1-4C4C-BB92-C6CE6961918D}" type="presOf" srcId="{9BB6CD60-E3E0-2A4D-87EB-181D88E4A4FB}" destId="{CEBB3E84-5315-3441-92C3-A80E82F479DD}" srcOrd="0" destOrd="0" presId="urn:microsoft.com/office/officeart/2005/8/layout/hierarchy2"/>
    <dgm:cxn modelId="{1813AA28-E983-294B-9497-9911F62AF130}" type="presOf" srcId="{250EC015-9398-C446-8F57-DEABDF1056BE}" destId="{7F082FC5-4E69-D948-8A80-13F37E0B0182}" srcOrd="1" destOrd="0" presId="urn:microsoft.com/office/officeart/2005/8/layout/hierarchy2"/>
    <dgm:cxn modelId="{B95D482A-9FC9-8649-8B46-608415D28B02}" type="presOf" srcId="{5D8FF844-B8EB-174B-8EAD-C0577430FA51}" destId="{E54D32B8-12C4-7F4A-9799-E1725BE4C45F}" srcOrd="0" destOrd="0" presId="urn:microsoft.com/office/officeart/2005/8/layout/hierarchy2"/>
    <dgm:cxn modelId="{C7C1412F-C40A-E846-889C-A7C9C9DAA5C8}" type="presOf" srcId="{297A667F-98CE-8141-A70C-36FDE51D1485}" destId="{B2979468-3C17-C54A-869E-F2B366D9E3B3}" srcOrd="0" destOrd="0" presId="urn:microsoft.com/office/officeart/2005/8/layout/hierarchy2"/>
    <dgm:cxn modelId="{D2C41331-DD63-0F4A-A7DA-732BAC4A132A}" srcId="{A6F63973-243B-FD40-B072-F77AAA94D0D5}" destId="{15DD26F9-CBC1-2749-8346-F651AEE45434}" srcOrd="2" destOrd="0" parTransId="{9BB6CD60-E3E0-2A4D-87EB-181D88E4A4FB}" sibTransId="{53EA47E9-2B0E-644C-A443-3D7E919D81AB}"/>
    <dgm:cxn modelId="{F71B2334-A371-374B-AC46-AED0B0F8AD01}" type="presOf" srcId="{331D0C9B-5228-2345-9B24-D91E8BEDD6BD}" destId="{3443B8DA-2704-1E4E-8640-43FA226C3EF8}" srcOrd="0" destOrd="0" presId="urn:microsoft.com/office/officeart/2005/8/layout/hierarchy2"/>
    <dgm:cxn modelId="{2AF30735-E3D6-1247-9340-90F02B9FE8C3}" type="presOf" srcId="{4D21D14A-9A98-E34D-AC7C-4590F0DCFAEB}" destId="{987CCD8E-92FA-3A4D-8FA5-D8F75A3A4011}" srcOrd="0" destOrd="0" presId="urn:microsoft.com/office/officeart/2005/8/layout/hierarchy2"/>
    <dgm:cxn modelId="{7BC2A938-319A-F644-A013-7F1E168DEE27}" type="presOf" srcId="{F036F54B-C1EA-3742-9B6B-EB6BAF4D2A83}" destId="{DAA5CA85-35C7-394F-B0DF-7104E9025E20}" srcOrd="1" destOrd="0" presId="urn:microsoft.com/office/officeart/2005/8/layout/hierarchy2"/>
    <dgm:cxn modelId="{B818993B-12AD-FD42-B3E4-37417F8C0297}" srcId="{A6F63973-243B-FD40-B072-F77AAA94D0D5}" destId="{71577642-C96D-1249-9C37-7B402DD0AA0E}" srcOrd="0" destOrd="0" parTransId="{250EC015-9398-C446-8F57-DEABDF1056BE}" sibTransId="{E9CA13DE-8271-DB43-AD95-5C7AFD3BBD45}"/>
    <dgm:cxn modelId="{58CBE93D-181B-6B41-8C94-6254255434D8}" srcId="{29CCD23D-9220-3549-A5B9-466BE4046A64}" destId="{6AA9FDF5-BD84-F742-8F95-7D58AB2F66F0}" srcOrd="0" destOrd="0" parTransId="{5C396688-A7CC-F14D-BEBE-4001810B213A}" sibTransId="{75444468-D570-9849-A185-DB7A60FE0A9A}"/>
    <dgm:cxn modelId="{DF5D3543-E9BE-6540-9922-102AE348F986}" srcId="{297A667F-98CE-8141-A70C-36FDE51D1485}" destId="{84037D1D-561F-E54B-BAA8-44459A6AFAC6}" srcOrd="0" destOrd="0" parTransId="{F036F54B-C1EA-3742-9B6B-EB6BAF4D2A83}" sibTransId="{C6C12EA1-4BD3-BB44-83C5-C7BA1114516F}"/>
    <dgm:cxn modelId="{11997C49-EF19-004D-A089-BFCD05F1E821}" type="presOf" srcId="{11D1A4BD-E24B-9A4B-86DA-AE6A88EDB501}" destId="{44B3D0DE-4C8A-964D-9E3F-75BB8EC34DB9}" srcOrd="0" destOrd="0" presId="urn:microsoft.com/office/officeart/2005/8/layout/hierarchy2"/>
    <dgm:cxn modelId="{41CB3B4B-F2CF-0A4E-A9A0-E05285AF49CC}" type="presOf" srcId="{EC21EAA6-54FF-464D-A9DA-73CA2D31C572}" destId="{D90A97FA-A65D-C848-8381-77683A28EB1E}" srcOrd="1" destOrd="0" presId="urn:microsoft.com/office/officeart/2005/8/layout/hierarchy2"/>
    <dgm:cxn modelId="{3D4B4158-11A8-0942-9C1A-ECB6C7F5DC85}" srcId="{29CCD23D-9220-3549-A5B9-466BE4046A64}" destId="{4D21D14A-9A98-E34D-AC7C-4590F0DCFAEB}" srcOrd="1" destOrd="0" parTransId="{11D1A4BD-E24B-9A4B-86DA-AE6A88EDB501}" sibTransId="{007302B4-6EAE-BF4E-924E-46E90FA820A3}"/>
    <dgm:cxn modelId="{D81AE55C-E7E2-6D46-AEFE-9DEEE1F5D06D}" srcId="{6AA9FDF5-BD84-F742-8F95-7D58AB2F66F0}" destId="{A6F63973-243B-FD40-B072-F77AAA94D0D5}" srcOrd="1" destOrd="0" parTransId="{B0C1AC61-9A50-AA42-8DA2-1582E93C8E4D}" sibTransId="{205A2599-F5EB-9C4E-9B0A-65C9BCE9F47D}"/>
    <dgm:cxn modelId="{3B87095F-EBAC-BB4F-86F2-E2CE5FFD039A}" type="presOf" srcId="{29CCD23D-9220-3549-A5B9-466BE4046A64}" destId="{144A15B1-A50D-B947-B79C-D5FB9FCA0A92}" srcOrd="0" destOrd="0" presId="urn:microsoft.com/office/officeart/2005/8/layout/hierarchy2"/>
    <dgm:cxn modelId="{18AABF67-AD34-6242-9A24-C2387A8F2319}" type="presOf" srcId="{3DF9F48D-1456-634A-A077-6A0E5406518F}" destId="{A21AEC04-7310-5A4F-9682-F76E0A1688EF}" srcOrd="0" destOrd="0" presId="urn:microsoft.com/office/officeart/2005/8/layout/hierarchy2"/>
    <dgm:cxn modelId="{7F8BF96F-9397-7D4F-9E22-D94FAA3C1C2A}" type="presOf" srcId="{5D8FF844-B8EB-174B-8EAD-C0577430FA51}" destId="{DAB7277D-7AA9-5840-B0E4-8E4DC61B9DB3}" srcOrd="1" destOrd="0" presId="urn:microsoft.com/office/officeart/2005/8/layout/hierarchy2"/>
    <dgm:cxn modelId="{C94E2C75-D562-0A4A-B421-0D4ED5E2CD7A}" type="presOf" srcId="{FA509EB2-93F6-E74A-8D8B-643372452B4E}" destId="{C01F2ED6-82C3-9A40-BE58-28C9F7AB8959}" srcOrd="0" destOrd="0" presId="urn:microsoft.com/office/officeart/2005/8/layout/hierarchy2"/>
    <dgm:cxn modelId="{CF94BD7B-2039-6A47-853C-E50934A09590}" type="presOf" srcId="{6AA9FDF5-BD84-F742-8F95-7D58AB2F66F0}" destId="{FEF2E8D1-E4FC-8443-969C-A8E126D62E12}" srcOrd="0" destOrd="0" presId="urn:microsoft.com/office/officeart/2005/8/layout/hierarchy2"/>
    <dgm:cxn modelId="{36BF9D84-37EA-CE41-9B20-7A3590047EA5}" type="presOf" srcId="{250EC015-9398-C446-8F57-DEABDF1056BE}" destId="{1BFFC1DC-99EF-E041-9689-3D3715A49B67}" srcOrd="0" destOrd="0" presId="urn:microsoft.com/office/officeart/2005/8/layout/hierarchy2"/>
    <dgm:cxn modelId="{4FACBA84-E7DE-F040-BD2C-C019F75DF37D}" type="presOf" srcId="{5C396688-A7CC-F14D-BEBE-4001810B213A}" destId="{9265BFEF-35CD-4C46-9260-1279919E91B4}" srcOrd="1" destOrd="0" presId="urn:microsoft.com/office/officeart/2005/8/layout/hierarchy2"/>
    <dgm:cxn modelId="{6BE95285-E1E6-C042-8461-EFDAFA10A80D}" type="presOf" srcId="{FA7D7D56-224B-2E4F-A945-35DED9B4F7B5}" destId="{E0EAF621-68D7-9A47-8319-7F82E3C979BA}" srcOrd="0" destOrd="0" presId="urn:microsoft.com/office/officeart/2005/8/layout/hierarchy2"/>
    <dgm:cxn modelId="{AADA7386-3EE0-F342-BB29-5F03181D6455}" type="presOf" srcId="{B0C1AC61-9A50-AA42-8DA2-1582E93C8E4D}" destId="{08CFD2C6-0B58-1743-83F3-DA91B88EBC6A}" srcOrd="1" destOrd="0" presId="urn:microsoft.com/office/officeart/2005/8/layout/hierarchy2"/>
    <dgm:cxn modelId="{1E379C87-110E-A341-A7F2-2D66BDD165FA}" type="presOf" srcId="{9BB6CD60-E3E0-2A4D-87EB-181D88E4A4FB}" destId="{0314FF54-9CB0-F349-9E3A-B18CA5194875}" srcOrd="1" destOrd="0" presId="urn:microsoft.com/office/officeart/2005/8/layout/hierarchy2"/>
    <dgm:cxn modelId="{D2B99F9A-4547-8047-B491-E5DA6D79BD17}" type="presOf" srcId="{A6F63973-243B-FD40-B072-F77AAA94D0D5}" destId="{BC31252C-F8B5-4445-9968-9B9D37B3C7D9}" srcOrd="0" destOrd="0" presId="urn:microsoft.com/office/officeart/2005/8/layout/hierarchy2"/>
    <dgm:cxn modelId="{E90B39A0-BB97-B04A-A4A1-1E6A54936C6D}" type="presOf" srcId="{15DD26F9-CBC1-2749-8346-F651AEE45434}" destId="{3663F0B7-A216-9848-91D1-36D18736FA08}" srcOrd="0" destOrd="0" presId="urn:microsoft.com/office/officeart/2005/8/layout/hierarchy2"/>
    <dgm:cxn modelId="{838206A4-DC04-0C48-A6C8-2F9B6B8C0AB8}" type="presOf" srcId="{B444742A-1BA5-0346-8354-796FCDAF6488}" destId="{41CCF557-E24F-5547-A1E9-3924D99A88D9}" srcOrd="0" destOrd="0" presId="urn:microsoft.com/office/officeart/2005/8/layout/hierarchy2"/>
    <dgm:cxn modelId="{149CFBA5-6D4D-FE41-9B5D-93EF596AFB20}" srcId="{A6F63973-243B-FD40-B072-F77AAA94D0D5}" destId="{ABB2D4F9-00BD-BB49-A11B-88BE2CEA94F6}" srcOrd="1" destOrd="0" parTransId="{08510AD4-5AC2-AE46-8B4D-FA833EA7AAAE}" sibTransId="{F5C7A9E9-DEED-B342-B1DF-3618B1EAF79C}"/>
    <dgm:cxn modelId="{9592CCA6-C19D-8F4B-BD26-1BB2817EC58D}" type="presOf" srcId="{08510AD4-5AC2-AE46-8B4D-FA833EA7AAAE}" destId="{CE72C603-0547-934C-8310-504EF7E6779E}" srcOrd="0" destOrd="0" presId="urn:microsoft.com/office/officeart/2005/8/layout/hierarchy2"/>
    <dgm:cxn modelId="{D9B1D3B5-6EC4-D947-B785-1D4B50943723}" srcId="{3DF9F48D-1456-634A-A077-6A0E5406518F}" destId="{29CCD23D-9220-3549-A5B9-466BE4046A64}" srcOrd="0" destOrd="0" parTransId="{4F848E6E-C1E8-3E48-8BEB-FE4F7A8F77A3}" sibTransId="{B7D06CBD-2CA7-274D-9F83-D36BA899957A}"/>
    <dgm:cxn modelId="{93A5A2B7-7368-F74A-B315-5BA9D610DE3F}" type="presOf" srcId="{84037D1D-561F-E54B-BAA8-44459A6AFAC6}" destId="{FEB2EB60-33CB-A643-8399-76293983E09E}" srcOrd="0" destOrd="0" presId="urn:microsoft.com/office/officeart/2005/8/layout/hierarchy2"/>
    <dgm:cxn modelId="{DE342EBB-8472-E14C-B30C-3500E947E652}" type="presOf" srcId="{6DD3CF57-8AFB-6546-83DF-626A3F3F2779}" destId="{97FCA6A7-58BD-004A-97AB-5DF287971CB1}" srcOrd="0" destOrd="0" presId="urn:microsoft.com/office/officeart/2005/8/layout/hierarchy2"/>
    <dgm:cxn modelId="{D73592BB-F3E3-E046-92BF-5AF2E1121E52}" type="presOf" srcId="{331D0C9B-5228-2345-9B24-D91E8BEDD6BD}" destId="{C4BFF87C-4AD3-9140-8BC4-979E380C2BD4}" srcOrd="1" destOrd="0" presId="urn:microsoft.com/office/officeart/2005/8/layout/hierarchy2"/>
    <dgm:cxn modelId="{A44011C0-8983-9841-9294-7C4E0BCE325E}" type="presOf" srcId="{ABB2D4F9-00BD-BB49-A11B-88BE2CEA94F6}" destId="{0CDCE0A2-444A-014F-A7EA-A57D0B46C025}" srcOrd="0" destOrd="0" presId="urn:microsoft.com/office/officeart/2005/8/layout/hierarchy2"/>
    <dgm:cxn modelId="{0DF94AC2-724C-6545-B06B-0AA484D1C892}" type="presOf" srcId="{FA7D7D56-224B-2E4F-A945-35DED9B4F7B5}" destId="{6499149E-6427-5744-92C5-04CD3AA4DB03}" srcOrd="1" destOrd="0" presId="urn:microsoft.com/office/officeart/2005/8/layout/hierarchy2"/>
    <dgm:cxn modelId="{35F3FEC2-F2D7-7440-A960-05F5A60BA4A9}" srcId="{6AA9FDF5-BD84-F742-8F95-7D58AB2F66F0}" destId="{297A667F-98CE-8141-A70C-36FDE51D1485}" srcOrd="0" destOrd="0" parTransId="{FA7D7D56-224B-2E4F-A945-35DED9B4F7B5}" sibTransId="{D297AAAF-2CB2-0E40-91FD-CB7601F17937}"/>
    <dgm:cxn modelId="{A62F91C3-A9AA-2542-AC1F-AF830F0A671F}" type="presOf" srcId="{F036F54B-C1EA-3742-9B6B-EB6BAF4D2A83}" destId="{B09ACC46-B36E-7847-A34A-387C02598720}" srcOrd="0" destOrd="0" presId="urn:microsoft.com/office/officeart/2005/8/layout/hierarchy2"/>
    <dgm:cxn modelId="{4BE05FCA-12A9-354B-8267-F6EE94A7C495}" srcId="{FA509EB2-93F6-E74A-8D8B-643372452B4E}" destId="{8E629D13-0356-304D-9052-5148ED511382}" srcOrd="0" destOrd="0" parTransId="{331D0C9B-5228-2345-9B24-D91E8BEDD6BD}" sibTransId="{54F06F6F-FDD0-0943-997C-FC764EC948A4}"/>
    <dgm:cxn modelId="{9AAD63CB-EA5A-984A-A35A-AD24BEA07F79}" type="presOf" srcId="{11D1A4BD-E24B-9A4B-86DA-AE6A88EDB501}" destId="{CFBC53E3-D9CB-1841-82F3-75DDE900D271}" srcOrd="1" destOrd="0" presId="urn:microsoft.com/office/officeart/2005/8/layout/hierarchy2"/>
    <dgm:cxn modelId="{FE202ACD-2AA1-3142-A057-58F78E9E05A7}" srcId="{4D21D14A-9A98-E34D-AC7C-4590F0DCFAEB}" destId="{6DD3CF57-8AFB-6546-83DF-626A3F3F2779}" srcOrd="0" destOrd="0" parTransId="{5D8FF844-B8EB-174B-8EAD-C0577430FA51}" sibTransId="{F7688F8C-2D1B-1A4D-95FF-25C4927D3111}"/>
    <dgm:cxn modelId="{883CA7D4-3D3F-EC44-A7CE-563FED2312C4}" srcId="{6AA9FDF5-BD84-F742-8F95-7D58AB2F66F0}" destId="{FA509EB2-93F6-E74A-8D8B-643372452B4E}" srcOrd="2" destOrd="0" parTransId="{B444742A-1BA5-0346-8354-796FCDAF6488}" sibTransId="{AB79F19C-8F8C-874B-BD15-099EB31E6C6A}"/>
    <dgm:cxn modelId="{5F53DBD5-99C5-974E-8BC8-721A17BA006B}" type="presOf" srcId="{8E629D13-0356-304D-9052-5148ED511382}" destId="{71B9F36A-5E1F-F548-8AA1-D9637837B8BC}" srcOrd="0" destOrd="0" presId="urn:microsoft.com/office/officeart/2005/8/layout/hierarchy2"/>
    <dgm:cxn modelId="{740712DE-7145-3447-8D31-219FD6483133}" type="presOf" srcId="{08510AD4-5AC2-AE46-8B4D-FA833EA7AAAE}" destId="{84EF881D-4862-A544-95E4-26294391BEC9}" srcOrd="1" destOrd="0" presId="urn:microsoft.com/office/officeart/2005/8/layout/hierarchy2"/>
    <dgm:cxn modelId="{BCDD7CDF-9C35-884D-AAEA-24E6C467CB41}" type="presOf" srcId="{FE9DA143-1DC5-F04F-9855-F490E58DA1FF}" destId="{283844AA-51EC-8C4E-BF69-A8F1302EF943}" srcOrd="0" destOrd="0" presId="urn:microsoft.com/office/officeart/2005/8/layout/hierarchy2"/>
    <dgm:cxn modelId="{05A450EB-E338-6A40-B8C3-F55422AD7D11}" type="presOf" srcId="{EC21EAA6-54FF-464D-A9DA-73CA2D31C572}" destId="{F0799F2A-7E90-104D-A1A6-FF6255CC36B3}" srcOrd="0" destOrd="0" presId="urn:microsoft.com/office/officeart/2005/8/layout/hierarchy2"/>
    <dgm:cxn modelId="{45F1BAEF-05A4-6B4B-ABB0-D524FF054EB2}" type="presOf" srcId="{B0C1AC61-9A50-AA42-8DA2-1582E93C8E4D}" destId="{907E222F-80B4-8243-93CA-8E45A7316FAE}" srcOrd="0" destOrd="0" presId="urn:microsoft.com/office/officeart/2005/8/layout/hierarchy2"/>
    <dgm:cxn modelId="{C30875B5-384E-D24C-9440-6EFD60E043F7}" type="presParOf" srcId="{A21AEC04-7310-5A4F-9682-F76E0A1688EF}" destId="{1B431535-2E4E-0744-B0E8-D7DC22DB4D48}" srcOrd="0" destOrd="0" presId="urn:microsoft.com/office/officeart/2005/8/layout/hierarchy2"/>
    <dgm:cxn modelId="{2834C2D5-D26A-C54D-A829-AAFD771BF8DC}" type="presParOf" srcId="{1B431535-2E4E-0744-B0E8-D7DC22DB4D48}" destId="{144A15B1-A50D-B947-B79C-D5FB9FCA0A92}" srcOrd="0" destOrd="0" presId="urn:microsoft.com/office/officeart/2005/8/layout/hierarchy2"/>
    <dgm:cxn modelId="{DD5DB1E8-9989-2A4D-B7AC-06A6A4EB38A4}" type="presParOf" srcId="{1B431535-2E4E-0744-B0E8-D7DC22DB4D48}" destId="{0DB6D815-4E0F-0345-B6A6-F9AB94C2B8D3}" srcOrd="1" destOrd="0" presId="urn:microsoft.com/office/officeart/2005/8/layout/hierarchy2"/>
    <dgm:cxn modelId="{289EF963-CA9D-C146-8E6C-0DAD4942C9F0}" type="presParOf" srcId="{0DB6D815-4E0F-0345-B6A6-F9AB94C2B8D3}" destId="{628DE1C7-8EF9-D747-AFFD-071E8DF55145}" srcOrd="0" destOrd="0" presId="urn:microsoft.com/office/officeart/2005/8/layout/hierarchy2"/>
    <dgm:cxn modelId="{B50F9A17-8269-B644-BF9A-E3C9566F35F5}" type="presParOf" srcId="{628DE1C7-8EF9-D747-AFFD-071E8DF55145}" destId="{9265BFEF-35CD-4C46-9260-1279919E91B4}" srcOrd="0" destOrd="0" presId="urn:microsoft.com/office/officeart/2005/8/layout/hierarchy2"/>
    <dgm:cxn modelId="{AB780B09-4CF3-9B46-B290-C99ED12F86F1}" type="presParOf" srcId="{0DB6D815-4E0F-0345-B6A6-F9AB94C2B8D3}" destId="{3ADA2CE4-47CD-4045-A698-DD11557B72FE}" srcOrd="1" destOrd="0" presId="urn:microsoft.com/office/officeart/2005/8/layout/hierarchy2"/>
    <dgm:cxn modelId="{EF342050-948C-F641-BF98-10B7A681F4CC}" type="presParOf" srcId="{3ADA2CE4-47CD-4045-A698-DD11557B72FE}" destId="{FEF2E8D1-E4FC-8443-969C-A8E126D62E12}" srcOrd="0" destOrd="0" presId="urn:microsoft.com/office/officeart/2005/8/layout/hierarchy2"/>
    <dgm:cxn modelId="{6D44CC0F-A1E1-4C48-986D-8844B8A66CDA}" type="presParOf" srcId="{3ADA2CE4-47CD-4045-A698-DD11557B72FE}" destId="{6973C9C1-CA01-4B43-A5B5-605CBEFB87D1}" srcOrd="1" destOrd="0" presId="urn:microsoft.com/office/officeart/2005/8/layout/hierarchy2"/>
    <dgm:cxn modelId="{7C748A47-C19A-3045-995B-1B7AFB123267}" type="presParOf" srcId="{6973C9C1-CA01-4B43-A5B5-605CBEFB87D1}" destId="{E0EAF621-68D7-9A47-8319-7F82E3C979BA}" srcOrd="0" destOrd="0" presId="urn:microsoft.com/office/officeart/2005/8/layout/hierarchy2"/>
    <dgm:cxn modelId="{6BE612AF-2B18-4E4C-A668-2E0102B2237A}" type="presParOf" srcId="{E0EAF621-68D7-9A47-8319-7F82E3C979BA}" destId="{6499149E-6427-5744-92C5-04CD3AA4DB03}" srcOrd="0" destOrd="0" presId="urn:microsoft.com/office/officeart/2005/8/layout/hierarchy2"/>
    <dgm:cxn modelId="{BBFA8292-DFF0-F044-89B6-71DFC9DDDDCA}" type="presParOf" srcId="{6973C9C1-CA01-4B43-A5B5-605CBEFB87D1}" destId="{431B0C6C-7150-894C-8BAE-6D869DE0F1BC}" srcOrd="1" destOrd="0" presId="urn:microsoft.com/office/officeart/2005/8/layout/hierarchy2"/>
    <dgm:cxn modelId="{E2A18BD4-3C95-844E-B8D1-9CBADA179283}" type="presParOf" srcId="{431B0C6C-7150-894C-8BAE-6D869DE0F1BC}" destId="{B2979468-3C17-C54A-869E-F2B366D9E3B3}" srcOrd="0" destOrd="0" presId="urn:microsoft.com/office/officeart/2005/8/layout/hierarchy2"/>
    <dgm:cxn modelId="{D6D86A7C-88C4-0649-9844-1131A00EF848}" type="presParOf" srcId="{431B0C6C-7150-894C-8BAE-6D869DE0F1BC}" destId="{45DB5360-7DCC-944B-A4FE-BD65D89EA5C9}" srcOrd="1" destOrd="0" presId="urn:microsoft.com/office/officeart/2005/8/layout/hierarchy2"/>
    <dgm:cxn modelId="{490E5AB6-9AF1-944B-953A-434404B4EF7D}" type="presParOf" srcId="{45DB5360-7DCC-944B-A4FE-BD65D89EA5C9}" destId="{B09ACC46-B36E-7847-A34A-387C02598720}" srcOrd="0" destOrd="0" presId="urn:microsoft.com/office/officeart/2005/8/layout/hierarchy2"/>
    <dgm:cxn modelId="{2C24AB08-2888-9047-A8CF-C28CC04D5A18}" type="presParOf" srcId="{B09ACC46-B36E-7847-A34A-387C02598720}" destId="{DAA5CA85-35C7-394F-B0DF-7104E9025E20}" srcOrd="0" destOrd="0" presId="urn:microsoft.com/office/officeart/2005/8/layout/hierarchy2"/>
    <dgm:cxn modelId="{B340F612-6A0E-FE43-9085-4F130EC47B81}" type="presParOf" srcId="{45DB5360-7DCC-944B-A4FE-BD65D89EA5C9}" destId="{48340741-B31E-9640-8202-88356B71FEAB}" srcOrd="1" destOrd="0" presId="urn:microsoft.com/office/officeart/2005/8/layout/hierarchy2"/>
    <dgm:cxn modelId="{E55FCC88-C96F-0743-8342-BCDA258F072C}" type="presParOf" srcId="{48340741-B31E-9640-8202-88356B71FEAB}" destId="{FEB2EB60-33CB-A643-8399-76293983E09E}" srcOrd="0" destOrd="0" presId="urn:microsoft.com/office/officeart/2005/8/layout/hierarchy2"/>
    <dgm:cxn modelId="{12AFC22F-D588-744D-82AB-1C1D0C7A7C4C}" type="presParOf" srcId="{48340741-B31E-9640-8202-88356B71FEAB}" destId="{2E7C1B5E-DB65-7F40-88CD-C5706CCCEEA4}" srcOrd="1" destOrd="0" presId="urn:microsoft.com/office/officeart/2005/8/layout/hierarchy2"/>
    <dgm:cxn modelId="{19BFA855-76D8-AD42-89ED-26D906124E2E}" type="presParOf" srcId="{45DB5360-7DCC-944B-A4FE-BD65D89EA5C9}" destId="{F0799F2A-7E90-104D-A1A6-FF6255CC36B3}" srcOrd="2" destOrd="0" presId="urn:microsoft.com/office/officeart/2005/8/layout/hierarchy2"/>
    <dgm:cxn modelId="{4DD4554E-6864-BE45-8015-ED79E6F168C3}" type="presParOf" srcId="{F0799F2A-7E90-104D-A1A6-FF6255CC36B3}" destId="{D90A97FA-A65D-C848-8381-77683A28EB1E}" srcOrd="0" destOrd="0" presId="urn:microsoft.com/office/officeart/2005/8/layout/hierarchy2"/>
    <dgm:cxn modelId="{0157DA57-C2CE-F547-A3F6-D896E336D856}" type="presParOf" srcId="{45DB5360-7DCC-944B-A4FE-BD65D89EA5C9}" destId="{E5BDAFA3-DA39-FF4B-9017-1E4C5271CF23}" srcOrd="3" destOrd="0" presId="urn:microsoft.com/office/officeart/2005/8/layout/hierarchy2"/>
    <dgm:cxn modelId="{F0B7F002-3E9F-E244-8EBE-9697ECDEF436}" type="presParOf" srcId="{E5BDAFA3-DA39-FF4B-9017-1E4C5271CF23}" destId="{283844AA-51EC-8C4E-BF69-A8F1302EF943}" srcOrd="0" destOrd="0" presId="urn:microsoft.com/office/officeart/2005/8/layout/hierarchy2"/>
    <dgm:cxn modelId="{EAD28B17-E29D-514D-ABCA-F86B811E30F6}" type="presParOf" srcId="{E5BDAFA3-DA39-FF4B-9017-1E4C5271CF23}" destId="{F459F37A-C26B-3C47-AFD9-C1F0276D3479}" srcOrd="1" destOrd="0" presId="urn:microsoft.com/office/officeart/2005/8/layout/hierarchy2"/>
    <dgm:cxn modelId="{97983CCD-7757-ED48-9278-F2D20C3D0322}" type="presParOf" srcId="{6973C9C1-CA01-4B43-A5B5-605CBEFB87D1}" destId="{907E222F-80B4-8243-93CA-8E45A7316FAE}" srcOrd="2" destOrd="0" presId="urn:microsoft.com/office/officeart/2005/8/layout/hierarchy2"/>
    <dgm:cxn modelId="{B2B91527-8604-4346-B027-7A7E156AE87B}" type="presParOf" srcId="{907E222F-80B4-8243-93CA-8E45A7316FAE}" destId="{08CFD2C6-0B58-1743-83F3-DA91B88EBC6A}" srcOrd="0" destOrd="0" presId="urn:microsoft.com/office/officeart/2005/8/layout/hierarchy2"/>
    <dgm:cxn modelId="{F476FE78-2230-F944-BE41-37177C06E7FF}" type="presParOf" srcId="{6973C9C1-CA01-4B43-A5B5-605CBEFB87D1}" destId="{C9D068DF-25A4-844D-A0FF-FDAD049D6314}" srcOrd="3" destOrd="0" presId="urn:microsoft.com/office/officeart/2005/8/layout/hierarchy2"/>
    <dgm:cxn modelId="{D69DC67C-F98E-E34F-BE27-5FC661217792}" type="presParOf" srcId="{C9D068DF-25A4-844D-A0FF-FDAD049D6314}" destId="{BC31252C-F8B5-4445-9968-9B9D37B3C7D9}" srcOrd="0" destOrd="0" presId="urn:microsoft.com/office/officeart/2005/8/layout/hierarchy2"/>
    <dgm:cxn modelId="{301ABC82-AA1B-914D-B0D1-7FD0C1D2B1DA}" type="presParOf" srcId="{C9D068DF-25A4-844D-A0FF-FDAD049D6314}" destId="{C20F5C5B-04A1-614F-B930-1CE59D03DEEC}" srcOrd="1" destOrd="0" presId="urn:microsoft.com/office/officeart/2005/8/layout/hierarchy2"/>
    <dgm:cxn modelId="{8D975290-46E3-CF4C-8961-2AF9FEFA165C}" type="presParOf" srcId="{C20F5C5B-04A1-614F-B930-1CE59D03DEEC}" destId="{1BFFC1DC-99EF-E041-9689-3D3715A49B67}" srcOrd="0" destOrd="0" presId="urn:microsoft.com/office/officeart/2005/8/layout/hierarchy2"/>
    <dgm:cxn modelId="{22277F92-BB49-AC41-B75A-73F4B272E286}" type="presParOf" srcId="{1BFFC1DC-99EF-E041-9689-3D3715A49B67}" destId="{7F082FC5-4E69-D948-8A80-13F37E0B0182}" srcOrd="0" destOrd="0" presId="urn:microsoft.com/office/officeart/2005/8/layout/hierarchy2"/>
    <dgm:cxn modelId="{5C19A716-8C08-8541-A38B-4501CDFCD4B7}" type="presParOf" srcId="{C20F5C5B-04A1-614F-B930-1CE59D03DEEC}" destId="{AE3802FA-EB4F-CD49-AE69-CA960F70DF84}" srcOrd="1" destOrd="0" presId="urn:microsoft.com/office/officeart/2005/8/layout/hierarchy2"/>
    <dgm:cxn modelId="{7A525137-E20C-634B-88B2-557235BC53BE}" type="presParOf" srcId="{AE3802FA-EB4F-CD49-AE69-CA960F70DF84}" destId="{2CC28CB8-0D53-004E-8585-279813E6FA5C}" srcOrd="0" destOrd="0" presId="urn:microsoft.com/office/officeart/2005/8/layout/hierarchy2"/>
    <dgm:cxn modelId="{DA23B393-FB9B-4A49-8427-E4BBDDCC3A93}" type="presParOf" srcId="{AE3802FA-EB4F-CD49-AE69-CA960F70DF84}" destId="{D89371B1-9B41-894B-B5A8-00ECCBFFDDE6}" srcOrd="1" destOrd="0" presId="urn:microsoft.com/office/officeart/2005/8/layout/hierarchy2"/>
    <dgm:cxn modelId="{7AEE9271-FC10-AA45-BC1B-80F253CE7594}" type="presParOf" srcId="{C20F5C5B-04A1-614F-B930-1CE59D03DEEC}" destId="{CE72C603-0547-934C-8310-504EF7E6779E}" srcOrd="2" destOrd="0" presId="urn:microsoft.com/office/officeart/2005/8/layout/hierarchy2"/>
    <dgm:cxn modelId="{AF334BDD-BCD2-C84C-83B9-D020E4D22250}" type="presParOf" srcId="{CE72C603-0547-934C-8310-504EF7E6779E}" destId="{84EF881D-4862-A544-95E4-26294391BEC9}" srcOrd="0" destOrd="0" presId="urn:microsoft.com/office/officeart/2005/8/layout/hierarchy2"/>
    <dgm:cxn modelId="{83B17C74-F88C-674B-9DDC-4B59B18C120F}" type="presParOf" srcId="{C20F5C5B-04A1-614F-B930-1CE59D03DEEC}" destId="{33D52E45-837F-DB42-9A82-7B00204B51B5}" srcOrd="3" destOrd="0" presId="urn:microsoft.com/office/officeart/2005/8/layout/hierarchy2"/>
    <dgm:cxn modelId="{DAAA3E58-A61D-7D48-B204-252E4571604D}" type="presParOf" srcId="{33D52E45-837F-DB42-9A82-7B00204B51B5}" destId="{0CDCE0A2-444A-014F-A7EA-A57D0B46C025}" srcOrd="0" destOrd="0" presId="urn:microsoft.com/office/officeart/2005/8/layout/hierarchy2"/>
    <dgm:cxn modelId="{8CF6657A-C9BB-FE47-AF9A-79E1C2920A52}" type="presParOf" srcId="{33D52E45-837F-DB42-9A82-7B00204B51B5}" destId="{8CFA83B0-FC5A-C84F-807D-3031D168622A}" srcOrd="1" destOrd="0" presId="urn:microsoft.com/office/officeart/2005/8/layout/hierarchy2"/>
    <dgm:cxn modelId="{DF3BC076-0846-C442-B1E6-4FAC11E823C5}" type="presParOf" srcId="{C20F5C5B-04A1-614F-B930-1CE59D03DEEC}" destId="{CEBB3E84-5315-3441-92C3-A80E82F479DD}" srcOrd="4" destOrd="0" presId="urn:microsoft.com/office/officeart/2005/8/layout/hierarchy2"/>
    <dgm:cxn modelId="{E1571166-B2ED-2845-BFA3-F4EBCE5CE437}" type="presParOf" srcId="{CEBB3E84-5315-3441-92C3-A80E82F479DD}" destId="{0314FF54-9CB0-F349-9E3A-B18CA5194875}" srcOrd="0" destOrd="0" presId="urn:microsoft.com/office/officeart/2005/8/layout/hierarchy2"/>
    <dgm:cxn modelId="{A8F61813-218D-DA4F-B06C-AC09F63831C7}" type="presParOf" srcId="{C20F5C5B-04A1-614F-B930-1CE59D03DEEC}" destId="{6A4A4307-FA9E-F740-9AD9-AC462F42977C}" srcOrd="5" destOrd="0" presId="urn:microsoft.com/office/officeart/2005/8/layout/hierarchy2"/>
    <dgm:cxn modelId="{D2C13ACB-DE0C-C247-B7E9-C3B95E28FDE5}" type="presParOf" srcId="{6A4A4307-FA9E-F740-9AD9-AC462F42977C}" destId="{3663F0B7-A216-9848-91D1-36D18736FA08}" srcOrd="0" destOrd="0" presId="urn:microsoft.com/office/officeart/2005/8/layout/hierarchy2"/>
    <dgm:cxn modelId="{2135638C-99F2-F244-9BF9-E06DA6FFBA04}" type="presParOf" srcId="{6A4A4307-FA9E-F740-9AD9-AC462F42977C}" destId="{7CEC2349-74B3-524F-886F-24FBC3AF6B61}" srcOrd="1" destOrd="0" presId="urn:microsoft.com/office/officeart/2005/8/layout/hierarchy2"/>
    <dgm:cxn modelId="{59C95CCC-42EE-5246-8010-5DFE3E3C351D}" type="presParOf" srcId="{6973C9C1-CA01-4B43-A5B5-605CBEFB87D1}" destId="{41CCF557-E24F-5547-A1E9-3924D99A88D9}" srcOrd="4" destOrd="0" presId="urn:microsoft.com/office/officeart/2005/8/layout/hierarchy2"/>
    <dgm:cxn modelId="{FAF26D33-B9A2-DC47-B500-B600AA124F08}" type="presParOf" srcId="{41CCF557-E24F-5547-A1E9-3924D99A88D9}" destId="{1A3E4D2E-CD11-1848-9436-706373755647}" srcOrd="0" destOrd="0" presId="urn:microsoft.com/office/officeart/2005/8/layout/hierarchy2"/>
    <dgm:cxn modelId="{2CA819B4-7D6A-C84D-A755-D2E418566C94}" type="presParOf" srcId="{6973C9C1-CA01-4B43-A5B5-605CBEFB87D1}" destId="{58164264-070E-7A41-8AB9-D721043D44CB}" srcOrd="5" destOrd="0" presId="urn:microsoft.com/office/officeart/2005/8/layout/hierarchy2"/>
    <dgm:cxn modelId="{F3DD7C0C-380E-7C48-B0AC-3E01C9D3C669}" type="presParOf" srcId="{58164264-070E-7A41-8AB9-D721043D44CB}" destId="{C01F2ED6-82C3-9A40-BE58-28C9F7AB8959}" srcOrd="0" destOrd="0" presId="urn:microsoft.com/office/officeart/2005/8/layout/hierarchy2"/>
    <dgm:cxn modelId="{A62A41EA-7CAD-5E4E-A97D-A18207430169}" type="presParOf" srcId="{58164264-070E-7A41-8AB9-D721043D44CB}" destId="{13B6F196-63B7-0B48-9816-25A23241341F}" srcOrd="1" destOrd="0" presId="urn:microsoft.com/office/officeart/2005/8/layout/hierarchy2"/>
    <dgm:cxn modelId="{31BE5E5A-F9B2-124B-B9E0-722C5ABBC314}" type="presParOf" srcId="{13B6F196-63B7-0B48-9816-25A23241341F}" destId="{3443B8DA-2704-1E4E-8640-43FA226C3EF8}" srcOrd="0" destOrd="0" presId="urn:microsoft.com/office/officeart/2005/8/layout/hierarchy2"/>
    <dgm:cxn modelId="{C3915FA4-402A-5F43-AAEF-4F8E0B184B24}" type="presParOf" srcId="{3443B8DA-2704-1E4E-8640-43FA226C3EF8}" destId="{C4BFF87C-4AD3-9140-8BC4-979E380C2BD4}" srcOrd="0" destOrd="0" presId="urn:microsoft.com/office/officeart/2005/8/layout/hierarchy2"/>
    <dgm:cxn modelId="{2C1371DB-5BE1-FD46-87FC-138A72B02FFF}" type="presParOf" srcId="{13B6F196-63B7-0B48-9816-25A23241341F}" destId="{239F9343-CDAE-ED49-A393-8BE323CD913C}" srcOrd="1" destOrd="0" presId="urn:microsoft.com/office/officeart/2005/8/layout/hierarchy2"/>
    <dgm:cxn modelId="{1E978B8B-2923-144F-99A1-6FF9F4BCA73E}" type="presParOf" srcId="{239F9343-CDAE-ED49-A393-8BE323CD913C}" destId="{71B9F36A-5E1F-F548-8AA1-D9637837B8BC}" srcOrd="0" destOrd="0" presId="urn:microsoft.com/office/officeart/2005/8/layout/hierarchy2"/>
    <dgm:cxn modelId="{661B9335-F5EE-634D-AB2A-423304A8D5B7}" type="presParOf" srcId="{239F9343-CDAE-ED49-A393-8BE323CD913C}" destId="{F45FD247-9338-A64F-B81D-8F65F900ABD6}" srcOrd="1" destOrd="0" presId="urn:microsoft.com/office/officeart/2005/8/layout/hierarchy2"/>
    <dgm:cxn modelId="{7D58B7E9-335E-614B-93C3-99B1F7C0F1A5}" type="presParOf" srcId="{0DB6D815-4E0F-0345-B6A6-F9AB94C2B8D3}" destId="{44B3D0DE-4C8A-964D-9E3F-75BB8EC34DB9}" srcOrd="2" destOrd="0" presId="urn:microsoft.com/office/officeart/2005/8/layout/hierarchy2"/>
    <dgm:cxn modelId="{BE785D97-510A-3F4A-B760-578CB0B6808F}" type="presParOf" srcId="{44B3D0DE-4C8A-964D-9E3F-75BB8EC34DB9}" destId="{CFBC53E3-D9CB-1841-82F3-75DDE900D271}" srcOrd="0" destOrd="0" presId="urn:microsoft.com/office/officeart/2005/8/layout/hierarchy2"/>
    <dgm:cxn modelId="{AFCF7D9C-5C1D-A647-900A-240C12ED11AB}" type="presParOf" srcId="{0DB6D815-4E0F-0345-B6A6-F9AB94C2B8D3}" destId="{65356FBE-CA84-454A-8B6B-8B2AB939B58B}" srcOrd="3" destOrd="0" presId="urn:microsoft.com/office/officeart/2005/8/layout/hierarchy2"/>
    <dgm:cxn modelId="{AD5A829B-3466-2940-816D-A9B1FD831160}" type="presParOf" srcId="{65356FBE-CA84-454A-8B6B-8B2AB939B58B}" destId="{987CCD8E-92FA-3A4D-8FA5-D8F75A3A4011}" srcOrd="0" destOrd="0" presId="urn:microsoft.com/office/officeart/2005/8/layout/hierarchy2"/>
    <dgm:cxn modelId="{4B7FBBEF-5640-5B4E-9D00-D05A1AB1EEF7}" type="presParOf" srcId="{65356FBE-CA84-454A-8B6B-8B2AB939B58B}" destId="{C96806DC-6006-5945-B62A-68E82AE538E3}" srcOrd="1" destOrd="0" presId="urn:microsoft.com/office/officeart/2005/8/layout/hierarchy2"/>
    <dgm:cxn modelId="{C2B077B3-577B-5E47-9E65-7AB6A4825C18}" type="presParOf" srcId="{C96806DC-6006-5945-B62A-68E82AE538E3}" destId="{E54D32B8-12C4-7F4A-9799-E1725BE4C45F}" srcOrd="0" destOrd="0" presId="urn:microsoft.com/office/officeart/2005/8/layout/hierarchy2"/>
    <dgm:cxn modelId="{7DD14A16-1CE4-454A-9BF0-FD52CFDBFC46}" type="presParOf" srcId="{E54D32B8-12C4-7F4A-9799-E1725BE4C45F}" destId="{DAB7277D-7AA9-5840-B0E4-8E4DC61B9DB3}" srcOrd="0" destOrd="0" presId="urn:microsoft.com/office/officeart/2005/8/layout/hierarchy2"/>
    <dgm:cxn modelId="{F007A004-13CE-C043-A3F2-F4F6087ACDFC}" type="presParOf" srcId="{C96806DC-6006-5945-B62A-68E82AE538E3}" destId="{D1E56DD9-6236-D94C-9C51-A90E2CC045DF}" srcOrd="1" destOrd="0" presId="urn:microsoft.com/office/officeart/2005/8/layout/hierarchy2"/>
    <dgm:cxn modelId="{BB9E1026-731C-304E-849D-7E5C46FE71B3}" type="presParOf" srcId="{D1E56DD9-6236-D94C-9C51-A90E2CC045DF}" destId="{97FCA6A7-58BD-004A-97AB-5DF287971CB1}" srcOrd="0" destOrd="0" presId="urn:microsoft.com/office/officeart/2005/8/layout/hierarchy2"/>
    <dgm:cxn modelId="{FDFF6D18-4224-4849-A3A4-29A49A859EDC}" type="presParOf" srcId="{D1E56DD9-6236-D94C-9C51-A90E2CC045DF}" destId="{A76B069C-7C6B-4543-8C25-7ED4D64BDD93}" srcOrd="1" destOrd="0" presId="urn:microsoft.com/office/officeart/2005/8/layout/hierarchy2"/>
  </dgm:cxnLst>
  <dgm:bg>
    <a:solidFill>
      <a:schemeClr val="tx1"/>
    </a:solidFill>
  </dgm:bg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A15B1-A50D-B947-B79C-D5FB9FCA0A92}">
      <dsp:nvSpPr>
        <dsp:cNvPr id="0" name=""/>
        <dsp:cNvSpPr/>
      </dsp:nvSpPr>
      <dsp:spPr>
        <a:xfrm>
          <a:off x="563157" y="1915156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$137,872.30</a:t>
          </a:r>
        </a:p>
      </dsp:txBody>
      <dsp:txXfrm>
        <a:off x="576935" y="1928934"/>
        <a:ext cx="913254" cy="442849"/>
      </dsp:txXfrm>
    </dsp:sp>
    <dsp:sp modelId="{628DE1C7-8EF9-D747-AFFD-071E8DF55145}">
      <dsp:nvSpPr>
        <dsp:cNvPr id="0" name=""/>
        <dsp:cNvSpPr/>
      </dsp:nvSpPr>
      <dsp:spPr>
        <a:xfrm rot="17352223">
          <a:off x="1201601" y="1713476"/>
          <a:ext cx="90114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01145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1629645" y="1702329"/>
        <a:ext cx="45057" cy="45057"/>
      </dsp:txXfrm>
    </dsp:sp>
    <dsp:sp modelId="{FEF2E8D1-E4FC-8443-969C-A8E126D62E12}">
      <dsp:nvSpPr>
        <dsp:cNvPr id="0" name=""/>
        <dsp:cNvSpPr/>
      </dsp:nvSpPr>
      <dsp:spPr>
        <a:xfrm>
          <a:off x="1800380" y="1064154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$55,148.92</a:t>
          </a:r>
        </a:p>
      </dsp:txBody>
      <dsp:txXfrm>
        <a:off x="1814158" y="1077932"/>
        <a:ext cx="913254" cy="442849"/>
      </dsp:txXfrm>
    </dsp:sp>
    <dsp:sp modelId="{E0EAF621-68D7-9A47-8319-7F82E3C979BA}">
      <dsp:nvSpPr>
        <dsp:cNvPr id="0" name=""/>
        <dsp:cNvSpPr/>
      </dsp:nvSpPr>
      <dsp:spPr>
        <a:xfrm rot="18041131">
          <a:off x="2559302" y="968537"/>
          <a:ext cx="74289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42895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2912178" y="961347"/>
        <a:ext cx="37144" cy="37144"/>
      </dsp:txXfrm>
    </dsp:sp>
    <dsp:sp modelId="{B2979468-3C17-C54A-869E-F2B366D9E3B3}">
      <dsp:nvSpPr>
        <dsp:cNvPr id="0" name=""/>
        <dsp:cNvSpPr/>
      </dsp:nvSpPr>
      <dsp:spPr>
        <a:xfrm>
          <a:off x="3120310" y="425278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Air France Branded</a:t>
          </a:r>
          <a:endParaRPr lang="en-US" sz="800" kern="1200" dirty="0"/>
        </a:p>
      </dsp:txBody>
      <dsp:txXfrm>
        <a:off x="3134088" y="439056"/>
        <a:ext cx="913254" cy="442849"/>
      </dsp:txXfrm>
    </dsp:sp>
    <dsp:sp modelId="{B09ACC46-B36E-7847-A34A-387C02598720}">
      <dsp:nvSpPr>
        <dsp:cNvPr id="0" name=""/>
        <dsp:cNvSpPr/>
      </dsp:nvSpPr>
      <dsp:spPr>
        <a:xfrm rot="18726685">
          <a:off x="3967078" y="437322"/>
          <a:ext cx="57094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70947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38278" y="434431"/>
        <a:ext cx="28547" cy="28547"/>
      </dsp:txXfrm>
    </dsp:sp>
    <dsp:sp modelId="{FEB2EB60-33CB-A643-8399-76293983E09E}">
      <dsp:nvSpPr>
        <dsp:cNvPr id="0" name=""/>
        <dsp:cNvSpPr/>
      </dsp:nvSpPr>
      <dsp:spPr>
        <a:xfrm>
          <a:off x="4443983" y="1725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Google - US</a:t>
          </a:r>
        </a:p>
      </dsp:txBody>
      <dsp:txXfrm>
        <a:off x="4457761" y="15503"/>
        <a:ext cx="913254" cy="442849"/>
      </dsp:txXfrm>
    </dsp:sp>
    <dsp:sp modelId="{F0799F2A-7E90-104D-A1A6-FF6255CC36B3}">
      <dsp:nvSpPr>
        <dsp:cNvPr id="0" name=""/>
        <dsp:cNvSpPr/>
      </dsp:nvSpPr>
      <dsp:spPr>
        <a:xfrm rot="1022957">
          <a:off x="4052321" y="707806"/>
          <a:ext cx="40046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00462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42540" y="709176"/>
        <a:ext cx="20023" cy="20023"/>
      </dsp:txXfrm>
    </dsp:sp>
    <dsp:sp modelId="{283844AA-51EC-8C4E-BF69-A8F1302EF943}">
      <dsp:nvSpPr>
        <dsp:cNvPr id="0" name=""/>
        <dsp:cNvSpPr/>
      </dsp:nvSpPr>
      <dsp:spPr>
        <a:xfrm>
          <a:off x="4443983" y="542691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Yahoo - US</a:t>
          </a:r>
          <a:endParaRPr lang="en-US" sz="800" kern="1200" dirty="0"/>
        </a:p>
      </dsp:txBody>
      <dsp:txXfrm>
        <a:off x="4457761" y="556469"/>
        <a:ext cx="913254" cy="442849"/>
      </dsp:txXfrm>
    </dsp:sp>
    <dsp:sp modelId="{907E222F-80B4-8243-93CA-8E45A7316FAE}">
      <dsp:nvSpPr>
        <dsp:cNvPr id="0" name=""/>
        <dsp:cNvSpPr/>
      </dsp:nvSpPr>
      <dsp:spPr>
        <a:xfrm rot="2228719">
          <a:off x="2691753" y="1435109"/>
          <a:ext cx="4873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87326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2923234" y="1434307"/>
        <a:ext cx="24366" cy="24366"/>
      </dsp:txXfrm>
    </dsp:sp>
    <dsp:sp modelId="{BC31252C-F8B5-4445-9968-9B9D37B3C7D9}">
      <dsp:nvSpPr>
        <dsp:cNvPr id="0" name=""/>
        <dsp:cNvSpPr/>
      </dsp:nvSpPr>
      <dsp:spPr>
        <a:xfrm>
          <a:off x="3129642" y="1358421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Air France Branded &amp; French Destinations</a:t>
          </a:r>
          <a:endParaRPr lang="en-US" sz="800" kern="1200" dirty="0"/>
        </a:p>
      </dsp:txBody>
      <dsp:txXfrm>
        <a:off x="3143420" y="1372199"/>
        <a:ext cx="913254" cy="442849"/>
      </dsp:txXfrm>
    </dsp:sp>
    <dsp:sp modelId="{1BFFC1DC-99EF-E041-9689-3D3715A49B67}">
      <dsp:nvSpPr>
        <dsp:cNvPr id="0" name=""/>
        <dsp:cNvSpPr/>
      </dsp:nvSpPr>
      <dsp:spPr>
        <a:xfrm rot="19419738">
          <a:off x="4025367" y="1444860"/>
          <a:ext cx="46370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63702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45626" y="1444650"/>
        <a:ext cx="23185" cy="23185"/>
      </dsp:txXfrm>
    </dsp:sp>
    <dsp:sp modelId="{2CC28CB8-0D53-004E-8585-279813E6FA5C}">
      <dsp:nvSpPr>
        <dsp:cNvPr id="0" name=""/>
        <dsp:cNvSpPr/>
      </dsp:nvSpPr>
      <dsp:spPr>
        <a:xfrm>
          <a:off x="4443983" y="1083657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Google - Global </a:t>
          </a:r>
          <a:endParaRPr lang="en-US" sz="800" kern="1200" dirty="0"/>
        </a:p>
      </dsp:txBody>
      <dsp:txXfrm>
        <a:off x="4457761" y="1097435"/>
        <a:ext cx="913254" cy="442849"/>
      </dsp:txXfrm>
    </dsp:sp>
    <dsp:sp modelId="{CE72C603-0547-934C-8310-504EF7E6779E}">
      <dsp:nvSpPr>
        <dsp:cNvPr id="0" name=""/>
        <dsp:cNvSpPr/>
      </dsp:nvSpPr>
      <dsp:spPr>
        <a:xfrm rot="2128572">
          <a:off x="4027878" y="1715343"/>
          <a:ext cx="4586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8681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45751" y="1715258"/>
        <a:ext cx="22934" cy="22934"/>
      </dsp:txXfrm>
    </dsp:sp>
    <dsp:sp modelId="{0CDCE0A2-444A-014F-A7EA-A57D0B46C025}">
      <dsp:nvSpPr>
        <dsp:cNvPr id="0" name=""/>
        <dsp:cNvSpPr/>
      </dsp:nvSpPr>
      <dsp:spPr>
        <a:xfrm>
          <a:off x="4443983" y="1624624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MSN - Global</a:t>
          </a:r>
        </a:p>
      </dsp:txBody>
      <dsp:txXfrm>
        <a:off x="4457761" y="1638402"/>
        <a:ext cx="913254" cy="442849"/>
      </dsp:txXfrm>
    </dsp:sp>
    <dsp:sp modelId="{CEBB3E84-5315-3441-92C3-A80E82F479DD}">
      <dsp:nvSpPr>
        <dsp:cNvPr id="0" name=""/>
        <dsp:cNvSpPr/>
      </dsp:nvSpPr>
      <dsp:spPr>
        <a:xfrm rot="3910015">
          <a:off x="3812515" y="1985827"/>
          <a:ext cx="88940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89407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34983" y="1974973"/>
        <a:ext cx="44470" cy="44470"/>
      </dsp:txXfrm>
    </dsp:sp>
    <dsp:sp modelId="{3663F0B7-A216-9848-91D1-36D18736FA08}">
      <dsp:nvSpPr>
        <dsp:cNvPr id="0" name=""/>
        <dsp:cNvSpPr/>
      </dsp:nvSpPr>
      <dsp:spPr>
        <a:xfrm>
          <a:off x="4443983" y="2165590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MSN - US</a:t>
          </a:r>
          <a:endParaRPr lang="en-US" sz="800" kern="1200" dirty="0"/>
        </a:p>
      </dsp:txBody>
      <dsp:txXfrm>
        <a:off x="4457761" y="2179368"/>
        <a:ext cx="913254" cy="442849"/>
      </dsp:txXfrm>
    </dsp:sp>
    <dsp:sp modelId="{41CCF557-E24F-5547-A1E9-3924D99A88D9}">
      <dsp:nvSpPr>
        <dsp:cNvPr id="0" name=""/>
        <dsp:cNvSpPr/>
      </dsp:nvSpPr>
      <dsp:spPr>
        <a:xfrm rot="4292205">
          <a:off x="2312204" y="1883473"/>
          <a:ext cx="125562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55627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2908627" y="1863465"/>
        <a:ext cx="62781" cy="62781"/>
      </dsp:txXfrm>
    </dsp:sp>
    <dsp:sp modelId="{C01F2ED6-82C3-9A40-BE58-28C9F7AB8959}">
      <dsp:nvSpPr>
        <dsp:cNvPr id="0" name=""/>
        <dsp:cNvSpPr/>
      </dsp:nvSpPr>
      <dsp:spPr>
        <a:xfrm>
          <a:off x="3138844" y="2255151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Air France Global Campaign</a:t>
          </a:r>
          <a:endParaRPr lang="en-US" sz="800" kern="1200" dirty="0"/>
        </a:p>
      </dsp:txBody>
      <dsp:txXfrm>
        <a:off x="3152622" y="2268929"/>
        <a:ext cx="913254" cy="442849"/>
      </dsp:txXfrm>
    </dsp:sp>
    <dsp:sp modelId="{3443B8DA-2704-1E4E-8640-43FA226C3EF8}">
      <dsp:nvSpPr>
        <dsp:cNvPr id="0" name=""/>
        <dsp:cNvSpPr/>
      </dsp:nvSpPr>
      <dsp:spPr>
        <a:xfrm rot="3065583">
          <a:off x="3971775" y="2704674"/>
          <a:ext cx="58008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80088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4247317" y="2701554"/>
        <a:ext cx="29004" cy="29004"/>
      </dsp:txXfrm>
    </dsp:sp>
    <dsp:sp modelId="{71B9F36A-5E1F-F548-8AA1-D9637837B8BC}">
      <dsp:nvSpPr>
        <dsp:cNvPr id="0" name=""/>
        <dsp:cNvSpPr/>
      </dsp:nvSpPr>
      <dsp:spPr>
        <a:xfrm>
          <a:off x="4443983" y="2706556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Google Global</a:t>
          </a:r>
          <a:endParaRPr lang="en-US" sz="800" kern="1200" dirty="0"/>
        </a:p>
      </dsp:txBody>
      <dsp:txXfrm>
        <a:off x="4457761" y="2720334"/>
        <a:ext cx="913254" cy="442849"/>
      </dsp:txXfrm>
    </dsp:sp>
    <dsp:sp modelId="{44B3D0DE-4C8A-964D-9E3F-75BB8EC34DB9}">
      <dsp:nvSpPr>
        <dsp:cNvPr id="0" name=""/>
        <dsp:cNvSpPr/>
      </dsp:nvSpPr>
      <dsp:spPr>
        <a:xfrm rot="4376547">
          <a:off x="1135683" y="2637209"/>
          <a:ext cx="1042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42315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1630783" y="2622533"/>
        <a:ext cx="52115" cy="52115"/>
      </dsp:txXfrm>
    </dsp:sp>
    <dsp:sp modelId="{987CCD8E-92FA-3A4D-8FA5-D8F75A3A4011}">
      <dsp:nvSpPr>
        <dsp:cNvPr id="0" name=""/>
        <dsp:cNvSpPr/>
      </dsp:nvSpPr>
      <dsp:spPr>
        <a:xfrm>
          <a:off x="1809713" y="2911620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$82,723.38</a:t>
          </a:r>
          <a:endParaRPr lang="en-US" sz="800" kern="1200" dirty="0"/>
        </a:p>
      </dsp:txBody>
      <dsp:txXfrm>
        <a:off x="1823491" y="2925398"/>
        <a:ext cx="913254" cy="442849"/>
      </dsp:txXfrm>
    </dsp:sp>
    <dsp:sp modelId="{E54D32B8-12C4-7F4A-9799-E1725BE4C45F}">
      <dsp:nvSpPr>
        <dsp:cNvPr id="0" name=""/>
        <dsp:cNvSpPr/>
      </dsp:nvSpPr>
      <dsp:spPr>
        <a:xfrm rot="2505102">
          <a:off x="2686471" y="3303392"/>
          <a:ext cx="5044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04430" y="11381"/>
              </a:lnTo>
            </a:path>
          </a:pathLst>
        </a:custGeom>
        <a:noFill/>
        <a:ln w="317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</a:endParaRPr>
        </a:p>
      </dsp:txBody>
      <dsp:txXfrm>
        <a:off x="2926075" y="3302163"/>
        <a:ext cx="25221" cy="25221"/>
      </dsp:txXfrm>
    </dsp:sp>
    <dsp:sp modelId="{97FCA6A7-58BD-004A-97AB-5DF287971CB1}">
      <dsp:nvSpPr>
        <dsp:cNvPr id="0" name=""/>
        <dsp:cNvSpPr/>
      </dsp:nvSpPr>
      <dsp:spPr>
        <a:xfrm>
          <a:off x="3126848" y="3247523"/>
          <a:ext cx="940810" cy="4704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Kayak</a:t>
          </a:r>
          <a:endParaRPr lang="en-US" sz="800" kern="1200" dirty="0"/>
        </a:p>
      </dsp:txBody>
      <dsp:txXfrm>
        <a:off x="3140626" y="3261301"/>
        <a:ext cx="913254" cy="442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4ea126b8ad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" name="Google Shape;16;g4ea126b8ad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a126b8ad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a126b8ad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2006 – a year expected by many to be Yahoo's best – turned out dismally. Brand-advertising growth fell by half, while Yahoo's share of search-related advertising dropped from 32 to 24 percent, according to Piper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Jaffray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(During the same period, Google's edged up from 64 to 68 percent.)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100d90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e100d90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2006 – a year expected by many to be Yahoo's best – turned out dismally. Brand-advertising growth fell by half, while Yahoo's share of search-related advertising dropped from 32 to 24 percent, according to Piper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Jaffray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(During the same period, Google's edged up from 64 to 68 percent.) 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a126b8ad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a126b8ad_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a126b8ad_7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a126b8ad_7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4ea126b8ad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4ea126b8ad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4e255e59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4e255e59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ea126b8ad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ea126b8ad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e255e599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e255e599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e100d900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e100d900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100d90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100d90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There</a:t>
            </a:r>
            <a:r>
              <a:rPr lang="pt-PT" dirty="0"/>
              <a:t> are some </a:t>
            </a:r>
            <a:r>
              <a:rPr lang="pt-PT" dirty="0" err="1"/>
              <a:t>signs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economic</a:t>
            </a:r>
            <a:r>
              <a:rPr lang="pt-PT" dirty="0"/>
              <a:t> </a:t>
            </a:r>
            <a:r>
              <a:rPr lang="pt-PT" dirty="0" err="1"/>
              <a:t>slowdown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expected</a:t>
            </a:r>
            <a:r>
              <a:rPr lang="pt-PT" dirty="0"/>
              <a:t> </a:t>
            </a:r>
            <a:r>
              <a:rPr lang="pt-PT" dirty="0" err="1"/>
              <a:t>customers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more </a:t>
            </a:r>
            <a:r>
              <a:rPr lang="pt-PT" dirty="0" err="1"/>
              <a:t>price</a:t>
            </a:r>
            <a:r>
              <a:rPr lang="pt-PT" dirty="0"/>
              <a:t> </a:t>
            </a:r>
            <a:r>
              <a:rPr lang="pt-PT" dirty="0" err="1"/>
              <a:t>sensitive</a:t>
            </a:r>
            <a:r>
              <a:rPr lang="pt-PT" dirty="0"/>
              <a:t>, </a:t>
            </a:r>
            <a:r>
              <a:rPr lang="pt-PT" dirty="0" err="1"/>
              <a:t>looking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cheapest</a:t>
            </a:r>
            <a:r>
              <a:rPr lang="pt-PT" dirty="0"/>
              <a:t> </a:t>
            </a:r>
            <a:r>
              <a:rPr lang="pt-PT" dirty="0" err="1"/>
              <a:t>flights</a:t>
            </a:r>
            <a:r>
              <a:rPr lang="pt-PT" dirty="0"/>
              <a:t>, Kayak </a:t>
            </a:r>
            <a:r>
              <a:rPr lang="pt-PT" dirty="0" err="1"/>
              <a:t>offers</a:t>
            </a:r>
            <a:r>
              <a:rPr lang="pt-PT" dirty="0"/>
              <a:t> </a:t>
            </a:r>
            <a:r>
              <a:rPr lang="pt-PT" dirty="0" err="1"/>
              <a:t>exactly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match!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And</a:t>
            </a:r>
            <a:r>
              <a:rPr lang="pt-PT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100d900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100d900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desinvest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keywords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bring</a:t>
            </a:r>
            <a:r>
              <a:rPr lang="pt-PT" dirty="0"/>
              <a:t> 0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impressions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clicks</a:t>
            </a:r>
            <a:r>
              <a:rPr lang="pt-PT" dirty="0"/>
              <a:t>  </a:t>
            </a:r>
            <a:r>
              <a:rPr lang="pt-PT" dirty="0" err="1"/>
              <a:t>while</a:t>
            </a:r>
            <a:r>
              <a:rPr lang="pt-PT" dirty="0"/>
              <a:t> </a:t>
            </a:r>
            <a:r>
              <a:rPr lang="pt-PT" dirty="0" err="1"/>
              <a:t>keeping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give</a:t>
            </a:r>
            <a:r>
              <a:rPr lang="pt-PT" dirty="0"/>
              <a:t>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impressions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clicks</a:t>
            </a:r>
            <a:r>
              <a:rPr lang="pt-PT" dirty="0"/>
              <a:t>,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brand</a:t>
            </a:r>
            <a:r>
              <a:rPr lang="pt-PT" dirty="0"/>
              <a:t> </a:t>
            </a:r>
            <a:r>
              <a:rPr lang="pt-PT" dirty="0" err="1"/>
              <a:t>awareness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still</a:t>
            </a:r>
            <a:r>
              <a:rPr lang="pt-PT" dirty="0"/>
              <a:t> importante.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Leave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bid</a:t>
            </a:r>
            <a:r>
              <a:rPr lang="pt-PT" dirty="0"/>
              <a:t> </a:t>
            </a:r>
            <a:r>
              <a:rPr lang="pt-PT" dirty="0" err="1"/>
              <a:t>war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cheap</a:t>
            </a:r>
            <a:r>
              <a:rPr lang="pt-PT" dirty="0"/>
              <a:t>, </a:t>
            </a:r>
            <a:r>
              <a:rPr lang="pt-PT" dirty="0" err="1"/>
              <a:t>discount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deals</a:t>
            </a:r>
            <a:r>
              <a:rPr lang="pt-PT" dirty="0"/>
              <a:t> </a:t>
            </a:r>
            <a:r>
              <a:rPr lang="pt-PT" dirty="0" err="1"/>
              <a:t>keywords</a:t>
            </a:r>
            <a:r>
              <a:rPr lang="pt-PT" dirty="0"/>
              <a:t> –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a </a:t>
            </a:r>
            <a:r>
              <a:rPr lang="pt-PT" dirty="0" err="1"/>
              <a:t>low</a:t>
            </a:r>
            <a:r>
              <a:rPr lang="pt-PT" dirty="0"/>
              <a:t> performance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KPI’s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that’s</a:t>
            </a:r>
            <a:r>
              <a:rPr lang="pt-PT" dirty="0"/>
              <a:t> Kayak </a:t>
            </a:r>
            <a:r>
              <a:rPr lang="pt-PT" dirty="0" err="1"/>
              <a:t>biggest</a:t>
            </a:r>
            <a:r>
              <a:rPr lang="pt-PT" dirty="0"/>
              <a:t> </a:t>
            </a:r>
            <a:r>
              <a:rPr lang="pt-PT" dirty="0" err="1"/>
              <a:t>competitive</a:t>
            </a:r>
            <a:r>
              <a:rPr lang="pt-PT" dirty="0"/>
              <a:t> </a:t>
            </a:r>
            <a:r>
              <a:rPr lang="pt-PT" dirty="0" err="1"/>
              <a:t>advantage</a:t>
            </a:r>
            <a:r>
              <a:rPr lang="pt-P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100d90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e100d900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95950" y="1141900"/>
            <a:ext cx="4392900" cy="330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5950" y="173400"/>
            <a:ext cx="6173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224375" y="181850"/>
            <a:ext cx="72633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300" y="110975"/>
            <a:ext cx="1832949" cy="8773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1139A-5FDB-E141-A659-BD3C396D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07" y="2119263"/>
            <a:ext cx="3594521" cy="2378193"/>
          </a:xfrm>
          <a:prstGeom prst="rect">
            <a:avLst/>
          </a:prstGeom>
        </p:spPr>
      </p:pic>
      <p:sp>
        <p:nvSpPr>
          <p:cNvPr id="18" name="Google Shape;18;p3"/>
          <p:cNvSpPr txBox="1"/>
          <p:nvPr/>
        </p:nvSpPr>
        <p:spPr>
          <a:xfrm>
            <a:off x="657363" y="800550"/>
            <a:ext cx="4166363" cy="3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Montserrat"/>
              </a:rPr>
              <a:t>Air France Internet Marketing Optimization</a:t>
            </a:r>
            <a:endParaRPr sz="2400" dirty="0">
              <a:latin typeface="Montserrat"/>
            </a:endParaRPr>
          </a:p>
        </p:txBody>
      </p:sp>
      <p:cxnSp>
        <p:nvCxnSpPr>
          <p:cNvPr id="19" name="Google Shape;19;p3"/>
          <p:cNvCxnSpPr/>
          <p:nvPr/>
        </p:nvCxnSpPr>
        <p:spPr>
          <a:xfrm>
            <a:off x="5215250" y="665825"/>
            <a:ext cx="0" cy="41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/>
          <p:nvPr/>
        </p:nvSpPr>
        <p:spPr>
          <a:xfrm>
            <a:off x="5606775" y="1560650"/>
            <a:ext cx="32175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Team 9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Bruno Medeiros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Di Guo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Elizaveta 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Chaplygina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Guilherme Reple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Lohith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 dirty="0" err="1">
                <a:latin typeface="Montserrat"/>
                <a:ea typeface="Montserrat"/>
                <a:cs typeface="Montserrat"/>
                <a:sym typeface="Montserrat"/>
              </a:rPr>
              <a:t>Chittamuru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pt-PT" dirty="0">
                <a:latin typeface="Montserrat"/>
              </a:rPr>
              <a:t>                                              2/04/2019</a:t>
            </a:r>
            <a:endParaRPr dirty="0">
              <a:latin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02/06/2019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68B2AE-054B-1248-B91A-7C7F20377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202915"/>
              </p:ext>
            </p:extLst>
          </p:nvPr>
        </p:nvGraphicFramePr>
        <p:xfrm>
          <a:off x="3068032" y="851882"/>
          <a:ext cx="5877373" cy="3719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7" name="Google Shape;117;p13"/>
          <p:cNvSpPr txBox="1"/>
          <p:nvPr/>
        </p:nvSpPr>
        <p:spPr>
          <a:xfrm>
            <a:off x="0" y="181925"/>
            <a:ext cx="36831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Allocation Strategy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7" name="Google Shape;85;p10">
            <a:extLst>
              <a:ext uri="{FF2B5EF4-FFF2-40B4-BE49-F238E27FC236}">
                <a16:creationId xmlns:a16="http://schemas.microsoft.com/office/drawing/2014/main" id="{F5E35103-544F-9A42-B66C-D6845AC7B2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950" y="1822629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5;p10">
            <a:extLst>
              <a:ext uri="{FF2B5EF4-FFF2-40B4-BE49-F238E27FC236}">
                <a16:creationId xmlns:a16="http://schemas.microsoft.com/office/drawing/2014/main" id="{D3D65A5F-178F-6D41-9F9D-B282242AACC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950" y="3484030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C7D1BD-58F6-9940-99C7-218EC0C982ED}"/>
              </a:ext>
            </a:extLst>
          </p:cNvPr>
          <p:cNvSpPr txBox="1"/>
          <p:nvPr/>
        </p:nvSpPr>
        <p:spPr>
          <a:xfrm>
            <a:off x="523921" y="3387864"/>
            <a:ext cx="2544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Montserrat"/>
              </a:rPr>
              <a:t>60% of savings to Kayak</a:t>
            </a:r>
          </a:p>
          <a:p>
            <a:pPr lvl="0"/>
            <a:endParaRPr lang="en-US" dirty="0">
              <a:latin typeface="Montserrat"/>
            </a:endParaRPr>
          </a:p>
          <a:p>
            <a:pPr lvl="0"/>
            <a:br>
              <a:rPr lang="en-US" dirty="0">
                <a:latin typeface="Montserrat"/>
              </a:rPr>
            </a:b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BB311C-0CC7-0A4B-80AA-C9DB0EDB5D19}"/>
              </a:ext>
            </a:extLst>
          </p:cNvPr>
          <p:cNvSpPr txBox="1"/>
          <p:nvPr/>
        </p:nvSpPr>
        <p:spPr>
          <a:xfrm>
            <a:off x="523921" y="1747567"/>
            <a:ext cx="341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/>
              </a:rPr>
              <a:t>40% of savings to top 3 campaigns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374DF-F2F2-2747-83D1-FAC3DDEF1B8E}"/>
              </a:ext>
            </a:extLst>
          </p:cNvPr>
          <p:cNvSpPr txBox="1"/>
          <p:nvPr/>
        </p:nvSpPr>
        <p:spPr>
          <a:xfrm>
            <a:off x="3563145" y="2472603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Savings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D4A34-5E1F-7B4C-8831-218821C5CA5C}"/>
              </a:ext>
            </a:extLst>
          </p:cNvPr>
          <p:cNvSpPr txBox="1"/>
          <p:nvPr/>
        </p:nvSpPr>
        <p:spPr>
          <a:xfrm>
            <a:off x="5004636" y="1593678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7C3F6-F634-8B46-AE5B-BB1414E0F27B}"/>
              </a:ext>
            </a:extLst>
          </p:cNvPr>
          <p:cNvSpPr txBox="1"/>
          <p:nvPr/>
        </p:nvSpPr>
        <p:spPr>
          <a:xfrm>
            <a:off x="5004636" y="3423548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FA45F9-6BB4-3F49-BBFF-D265594DE732}"/>
              </a:ext>
            </a:extLst>
          </p:cNvPr>
          <p:cNvSpPr txBox="1"/>
          <p:nvPr/>
        </p:nvSpPr>
        <p:spPr>
          <a:xfrm>
            <a:off x="6234274" y="956938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491DD8-09BC-C14E-9A2D-5F198732E318}"/>
              </a:ext>
            </a:extLst>
          </p:cNvPr>
          <p:cNvSpPr txBox="1"/>
          <p:nvPr/>
        </p:nvSpPr>
        <p:spPr>
          <a:xfrm>
            <a:off x="6234274" y="1901455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E9DE9C-20D4-BF4A-ACBE-207480080806}"/>
              </a:ext>
            </a:extLst>
          </p:cNvPr>
          <p:cNvSpPr txBox="1"/>
          <p:nvPr/>
        </p:nvSpPr>
        <p:spPr>
          <a:xfrm>
            <a:off x="6234274" y="2780380"/>
            <a:ext cx="100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DB3DFD-88FE-1D41-A153-6DD7D0B24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15" grpId="0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8C55C72-2993-8541-9AE4-D74DDBCFF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" y="4555537"/>
            <a:ext cx="2540000" cy="406400"/>
          </a:xfrm>
          <a:prstGeom prst="rect">
            <a:avLst/>
          </a:prstGeom>
        </p:spPr>
      </p:pic>
      <p:sp>
        <p:nvSpPr>
          <p:cNvPr id="122" name="Google Shape;122;p14"/>
          <p:cNvSpPr txBox="1"/>
          <p:nvPr/>
        </p:nvSpPr>
        <p:spPr>
          <a:xfrm>
            <a:off x="0" y="78025"/>
            <a:ext cx="36831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Air France Branded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939" y="2583437"/>
            <a:ext cx="1830350" cy="2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5">
            <a:alphaModFix/>
          </a:blip>
          <a:srcRect l="4840" t="4487" r="6828" b="13024"/>
          <a:stretch/>
        </p:blipFill>
        <p:spPr>
          <a:xfrm>
            <a:off x="297938" y="776975"/>
            <a:ext cx="3894823" cy="19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876" y="618925"/>
            <a:ext cx="2178826" cy="10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3455875" y="776975"/>
            <a:ext cx="450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7">
            <a:alphaModFix/>
          </a:blip>
          <a:srcRect l="25371" r="27939"/>
          <a:stretch/>
        </p:blipFill>
        <p:spPr>
          <a:xfrm>
            <a:off x="2133917" y="2583437"/>
            <a:ext cx="2012000" cy="25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ttps://lh4.googleusercontent.com/k_VlZnl8NV9ZsNjP_FyLItOQBV_LymYPkbl-ylQ_MKdoLMKQ9MEFlyXYizyrECBlUPb4gdNePOnr6QPFtcHxsBRUxa6b8X8l4DcNz9D8xI-xNvOOxSln9I6Cxx6MlBmbem2cJBq7sKU">
            <a:extLst>
              <a:ext uri="{FF2B5EF4-FFF2-40B4-BE49-F238E27FC236}">
                <a16:creationId xmlns:a16="http://schemas.microsoft.com/office/drawing/2014/main" id="{975AE9F4-31F8-6A43-817F-6DBB48E79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4" t="3959" r="26884"/>
          <a:stretch/>
        </p:blipFill>
        <p:spPr bwMode="auto">
          <a:xfrm>
            <a:off x="4338123" y="2686975"/>
            <a:ext cx="2094930" cy="25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F8421-C178-654E-A309-FEB0ED514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0" y="102825"/>
            <a:ext cx="460794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730675" y="1071700"/>
            <a:ext cx="78678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Future Campaign Optimization: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Air France Branded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Air France Branded &amp; French Destination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Air France Global Campaign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730675" y="2675408"/>
            <a:ext cx="841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Future Budget Allocation: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  <a:sym typeface="Montserrat"/>
              </a:rPr>
              <a:t>Invest 40% on top 3 campaigns </a:t>
            </a:r>
          </a:p>
          <a:p>
            <a:pPr marL="4000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  <a:sym typeface="Montserrat"/>
              </a:rPr>
              <a:t>Invest 60% on Kayak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85;p10">
            <a:extLst>
              <a:ext uri="{FF2B5EF4-FFF2-40B4-BE49-F238E27FC236}">
                <a16:creationId xmlns:a16="http://schemas.microsoft.com/office/drawing/2014/main" id="{78AE2AC1-38DB-6544-A47D-CE0DFE6EE6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63" y="1191817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5;p10">
            <a:extLst>
              <a:ext uri="{FF2B5EF4-FFF2-40B4-BE49-F238E27FC236}">
                <a16:creationId xmlns:a16="http://schemas.microsoft.com/office/drawing/2014/main" id="{94105F1D-1EA8-1A4D-B4A9-9FC90DB2C6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63" y="2811693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DFEB7-2A81-014F-97ED-2940E013A0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subTitle" idx="1"/>
          </p:nvPr>
        </p:nvSpPr>
        <p:spPr>
          <a:xfrm>
            <a:off x="0" y="223504"/>
            <a:ext cx="5711868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latin typeface="Montserrat"/>
              </a:rPr>
              <a:t>Further Research</a:t>
            </a:r>
            <a:endParaRPr dirty="0">
              <a:latin typeface="Montserra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C66BD-2A54-084A-8C6A-25813C06B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145;p16">
            <a:extLst>
              <a:ext uri="{FF2B5EF4-FFF2-40B4-BE49-F238E27FC236}">
                <a16:creationId xmlns:a16="http://schemas.microsoft.com/office/drawing/2014/main" id="{1DD671F6-59D5-4B4D-8D1B-F8AE4E6D7476}"/>
              </a:ext>
            </a:extLst>
          </p:cNvPr>
          <p:cNvSpPr txBox="1">
            <a:spLocks/>
          </p:cNvSpPr>
          <p:nvPr/>
        </p:nvSpPr>
        <p:spPr>
          <a:xfrm>
            <a:off x="0" y="1499211"/>
            <a:ext cx="36852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b="1" dirty="0">
                <a:solidFill>
                  <a:srgbClr val="C00000"/>
                </a:solidFill>
                <a:latin typeface="Montserrat"/>
              </a:rPr>
              <a:t>?</a:t>
            </a:r>
          </a:p>
        </p:txBody>
      </p:sp>
      <p:sp>
        <p:nvSpPr>
          <p:cNvPr id="7" name="Google Shape;145;p16">
            <a:extLst>
              <a:ext uri="{FF2B5EF4-FFF2-40B4-BE49-F238E27FC236}">
                <a16:creationId xmlns:a16="http://schemas.microsoft.com/office/drawing/2014/main" id="{50A9B3E5-F624-8F48-9DA2-677CBAE83322}"/>
              </a:ext>
            </a:extLst>
          </p:cNvPr>
          <p:cNvSpPr txBox="1">
            <a:spLocks/>
          </p:cNvSpPr>
          <p:nvPr/>
        </p:nvSpPr>
        <p:spPr>
          <a:xfrm>
            <a:off x="0" y="2170708"/>
            <a:ext cx="36852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b="1" dirty="0">
                <a:solidFill>
                  <a:srgbClr val="C00000"/>
                </a:solidFill>
                <a:latin typeface="Montserrat"/>
              </a:rPr>
              <a:t>?</a:t>
            </a:r>
          </a:p>
        </p:txBody>
      </p:sp>
      <p:sp>
        <p:nvSpPr>
          <p:cNvPr id="8" name="Google Shape;145;p16">
            <a:extLst>
              <a:ext uri="{FF2B5EF4-FFF2-40B4-BE49-F238E27FC236}">
                <a16:creationId xmlns:a16="http://schemas.microsoft.com/office/drawing/2014/main" id="{C96FE7C8-063E-594B-9864-B3DCE8B59013}"/>
              </a:ext>
            </a:extLst>
          </p:cNvPr>
          <p:cNvSpPr txBox="1">
            <a:spLocks/>
          </p:cNvSpPr>
          <p:nvPr/>
        </p:nvSpPr>
        <p:spPr>
          <a:xfrm>
            <a:off x="5265" y="2851690"/>
            <a:ext cx="36852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b="1" dirty="0">
                <a:solidFill>
                  <a:srgbClr val="C00000"/>
                </a:solidFill>
                <a:latin typeface="Montserrat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E3122-6877-FC4A-9C7C-20A83EE381A0}"/>
              </a:ext>
            </a:extLst>
          </p:cNvPr>
          <p:cNvSpPr/>
          <p:nvPr/>
        </p:nvSpPr>
        <p:spPr>
          <a:xfrm>
            <a:off x="379050" y="3059475"/>
            <a:ext cx="8642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Montserrat"/>
              </a:rPr>
              <a:t>Interesting to see Kayak performance over time. Get Seasonal input.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A09DE-1E62-1441-BC23-8516B9EA21B0}"/>
              </a:ext>
            </a:extLst>
          </p:cNvPr>
          <p:cNvSpPr/>
          <p:nvPr/>
        </p:nvSpPr>
        <p:spPr>
          <a:xfrm>
            <a:off x="379050" y="2136106"/>
            <a:ext cx="87754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tserrat"/>
            </a:endParaRPr>
          </a:p>
          <a:p>
            <a:r>
              <a:rPr lang="en-US" sz="1800" dirty="0">
                <a:latin typeface="Montserrat"/>
              </a:rPr>
              <a:t>Time frame is confusing and would be helpful to make comparisons with Aggregator.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DFABF-FF86-E440-8457-4C1C5F3E72E2}"/>
              </a:ext>
            </a:extLst>
          </p:cNvPr>
          <p:cNvSpPr/>
          <p:nvPr/>
        </p:nvSpPr>
        <p:spPr>
          <a:xfrm>
            <a:off x="368519" y="1514837"/>
            <a:ext cx="8775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tserrat"/>
            </a:endParaRPr>
          </a:p>
          <a:p>
            <a:r>
              <a:rPr lang="en-US" sz="1800" dirty="0">
                <a:latin typeface="Montserrat"/>
              </a:rPr>
              <a:t>Search Engine Bid Strategy has no historical data to assess competition.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0DCD34-CB5D-7F4C-97B0-38CDDC92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for some questions?!?</a:t>
            </a:r>
          </a:p>
        </p:txBody>
      </p:sp>
      <p:pic>
        <p:nvPicPr>
          <p:cNvPr id="9218" name="Picture 2" descr="https://lh3.googleusercontent.com/KkQS03NbAiRI31F6B8015PxAz7_RE2eMuukHNngsqQFnNU-IjREmTsjRwZdQOgrcfT0Cm180EuTHnjz9iwicALLTMQN64TMqG2avzQruCymCgwWlOP2s9eSmebFf9oiwJgayPIkn2jc">
            <a:extLst>
              <a:ext uri="{FF2B5EF4-FFF2-40B4-BE49-F238E27FC236}">
                <a16:creationId xmlns:a16="http://schemas.microsoft.com/office/drawing/2014/main" id="{3C168B1A-D86F-9047-8B5D-AFA9E856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59" y="1271548"/>
            <a:ext cx="3542082" cy="34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58C96-A041-8145-B2C1-1F10E9E57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956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370050" y="3683750"/>
            <a:ext cx="23031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Global Airline revenue growth slowing down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375023" y="2799050"/>
            <a:ext cx="3147300" cy="8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Search Engines drive bookings 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99" y="1001338"/>
            <a:ext cx="1571174" cy="157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3203788" y="2729750"/>
            <a:ext cx="2959200" cy="1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Number of households using Internet is increasing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l="19907" t="22469" r="17724" b="22254"/>
          <a:stretch/>
        </p:blipFill>
        <p:spPr>
          <a:xfrm>
            <a:off x="3431037" y="897950"/>
            <a:ext cx="1888600" cy="1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0" y="151595"/>
            <a:ext cx="19629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50" y="1001338"/>
            <a:ext cx="1437725" cy="14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8E29C-2F54-CC43-B976-8C82740B6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95950" y="1141900"/>
            <a:ext cx="4392900" cy="33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5625"/>
            <a:ext cx="4150350" cy="2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1200"/>
            <a:ext cx="4150350" cy="2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350" y="2542400"/>
            <a:ext cx="4150350" cy="2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350" y="-389925"/>
            <a:ext cx="4150350" cy="2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700" y="2416775"/>
            <a:ext cx="4150350" cy="2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700" y="-389925"/>
            <a:ext cx="4150350" cy="2932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F59C0-1737-EF4A-BC68-D7F68D2E7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0" y="99624"/>
            <a:ext cx="4229932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Executive Summary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730675" y="1071700"/>
            <a:ext cx="65145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Identified KPIs to select best performing campaigns:</a:t>
            </a:r>
            <a:endParaRPr lang="en-US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Volume of Bookings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Return On Advertising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Total Costs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809000" y="4208976"/>
            <a:ext cx="7989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Kayak outperforms search engines in bookings and ROA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72400-23E8-FF44-AFF2-154CC31734AE}"/>
              </a:ext>
            </a:extLst>
          </p:cNvPr>
          <p:cNvSpPr txBox="1"/>
          <p:nvPr/>
        </p:nvSpPr>
        <p:spPr>
          <a:xfrm>
            <a:off x="809000" y="2571750"/>
            <a:ext cx="75928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/>
                <a:sym typeface="Montserrat"/>
              </a:rPr>
              <a:t>Optimize the budget allocations:                                                                                       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  <a:sym typeface="Montserrat"/>
              </a:rPr>
              <a:t>Drop expensive words that generate 0 bookings (”flights”, “</a:t>
            </a:r>
            <a:r>
              <a:rPr lang="en-US" sz="1800" dirty="0" err="1">
                <a:latin typeface="Montserrat"/>
                <a:sym typeface="Montserrat"/>
              </a:rPr>
              <a:t>french</a:t>
            </a:r>
            <a:r>
              <a:rPr lang="en-US" sz="1800" dirty="0">
                <a:latin typeface="Montserrat"/>
                <a:sym typeface="Montserrat"/>
              </a:rPr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  <a:sym typeface="Montserrat"/>
              </a:rPr>
              <a:t>Remove key words that intersect with Kayak business model (discount airfare) </a:t>
            </a:r>
          </a:p>
          <a:p>
            <a:endParaRPr lang="en-US" dirty="0"/>
          </a:p>
        </p:txBody>
      </p:sp>
      <p:pic>
        <p:nvPicPr>
          <p:cNvPr id="11" name="Google Shape;85;p10">
            <a:extLst>
              <a:ext uri="{FF2B5EF4-FFF2-40B4-BE49-F238E27FC236}">
                <a16:creationId xmlns:a16="http://schemas.microsoft.com/office/drawing/2014/main" id="{E28BEA56-A1C1-5A40-B9B4-7AC2A08856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89" y="1199536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5;p10">
            <a:extLst>
              <a:ext uri="{FF2B5EF4-FFF2-40B4-BE49-F238E27FC236}">
                <a16:creationId xmlns:a16="http://schemas.microsoft.com/office/drawing/2014/main" id="{8F449240-9147-8746-898B-6D25EC7E97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0" y="2699977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5;p10">
            <a:extLst>
              <a:ext uri="{FF2B5EF4-FFF2-40B4-BE49-F238E27FC236}">
                <a16:creationId xmlns:a16="http://schemas.microsoft.com/office/drawing/2014/main" id="{D4EBF0E5-8765-CB46-B528-21E150A79D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73" y="4334868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C30AF-0DDB-9A43-ACA7-3E359CA52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ctrTitle"/>
          </p:nvPr>
        </p:nvSpPr>
        <p:spPr>
          <a:xfrm>
            <a:off x="295950" y="1141900"/>
            <a:ext cx="4392900" cy="33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0" y="173400"/>
            <a:ext cx="617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Volume of bookings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6014529" y="2062350"/>
            <a:ext cx="3290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Google (US, Global)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and Yahoo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account for </a:t>
            </a:r>
            <a:r>
              <a:rPr lang="en" sz="1800" b="1" dirty="0">
                <a:latin typeface="Montserrat"/>
                <a:ea typeface="Montserrat"/>
                <a:cs typeface="Montserrat"/>
                <a:sym typeface="Montserrat"/>
              </a:rPr>
              <a:t>76.8%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of all bookings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50" y="1064375"/>
            <a:ext cx="5904626" cy="36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;p10">
            <a:extLst>
              <a:ext uri="{FF2B5EF4-FFF2-40B4-BE49-F238E27FC236}">
                <a16:creationId xmlns:a16="http://schemas.microsoft.com/office/drawing/2014/main" id="{B167A029-D520-8B49-AA6E-45F2D9ACF9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576" y="2238703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74117-4BF4-DA4E-8249-D2AE1BDAC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FE8F7-CED5-B74E-85D4-D76B8771331F}"/>
              </a:ext>
            </a:extLst>
          </p:cNvPr>
          <p:cNvSpPr txBox="1"/>
          <p:nvPr/>
        </p:nvSpPr>
        <p:spPr>
          <a:xfrm>
            <a:off x="295950" y="4713675"/>
            <a:ext cx="324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Air France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0" y="173400"/>
            <a:ext cx="617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Current Publisher ROA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A49C9-2E7B-9B44-9121-44A43D3B7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4"/>
          <a:stretch/>
        </p:blipFill>
        <p:spPr>
          <a:xfrm>
            <a:off x="454075" y="1364974"/>
            <a:ext cx="5436312" cy="331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7F5F1-0067-A94A-B289-33ADCF0CEFDD}"/>
              </a:ext>
            </a:extLst>
          </p:cNvPr>
          <p:cNvSpPr txBox="1"/>
          <p:nvPr/>
        </p:nvSpPr>
        <p:spPr>
          <a:xfrm>
            <a:off x="6446104" y="1884604"/>
            <a:ext cx="2182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"/>
              </a:rPr>
              <a:t>Yahoo less bookings, bigger ROA</a:t>
            </a:r>
          </a:p>
          <a:p>
            <a:endParaRPr lang="en-US" sz="1800" dirty="0">
              <a:latin typeface="Montserrat"/>
            </a:endParaRPr>
          </a:p>
          <a:p>
            <a:endParaRPr lang="en-US" sz="1800" dirty="0">
              <a:latin typeface="Montserra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19409-570A-5E49-BED9-A855BAE78513}"/>
              </a:ext>
            </a:extLst>
          </p:cNvPr>
          <p:cNvSpPr/>
          <p:nvPr/>
        </p:nvSpPr>
        <p:spPr>
          <a:xfrm>
            <a:off x="946719" y="3778898"/>
            <a:ext cx="564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Montserrat"/>
              </a:rPr>
              <a:t>2.45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516FB-FBD9-F341-BFAB-D6506BB285CA}"/>
              </a:ext>
            </a:extLst>
          </p:cNvPr>
          <p:cNvSpPr/>
          <p:nvPr/>
        </p:nvSpPr>
        <p:spPr>
          <a:xfrm>
            <a:off x="4447529" y="2365247"/>
            <a:ext cx="458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Montserrat"/>
              </a:rPr>
              <a:t>11.97</a:t>
            </a:r>
            <a:endParaRPr lang="en-US" dirty="0">
              <a:latin typeface="Montserra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E7DEA-D4E0-5543-B698-D066E2BD5692}"/>
              </a:ext>
            </a:extLst>
          </p:cNvPr>
          <p:cNvSpPr/>
          <p:nvPr/>
        </p:nvSpPr>
        <p:spPr>
          <a:xfrm>
            <a:off x="3740194" y="2519135"/>
            <a:ext cx="458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Montserrat"/>
              </a:rPr>
              <a:t>11.28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4C94D-F4F3-C245-B719-1BA363929668}"/>
              </a:ext>
            </a:extLst>
          </p:cNvPr>
          <p:cNvSpPr/>
          <p:nvPr/>
        </p:nvSpPr>
        <p:spPr>
          <a:xfrm>
            <a:off x="5150244" y="1304262"/>
            <a:ext cx="4683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Montserrat"/>
              </a:rPr>
              <a:t>19.01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7072C-C6C4-3E4E-9032-7F3833A8EB4D}"/>
              </a:ext>
            </a:extLst>
          </p:cNvPr>
          <p:cNvSpPr/>
          <p:nvPr/>
        </p:nvSpPr>
        <p:spPr>
          <a:xfrm>
            <a:off x="3072349" y="2970941"/>
            <a:ext cx="4716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ontserrat"/>
              </a:rPr>
              <a:t>7.69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89AB6F-685C-0C4C-86DB-490BBA8EAD7A}"/>
              </a:ext>
            </a:extLst>
          </p:cNvPr>
          <p:cNvSpPr/>
          <p:nvPr/>
        </p:nvSpPr>
        <p:spPr>
          <a:xfrm>
            <a:off x="1609420" y="3350923"/>
            <a:ext cx="4876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ontserrat"/>
              </a:rPr>
              <a:t>4.94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BE9A1-7B4E-DA45-81ED-C03E19EC49CD}"/>
              </a:ext>
            </a:extLst>
          </p:cNvPr>
          <p:cNvSpPr/>
          <p:nvPr/>
        </p:nvSpPr>
        <p:spPr>
          <a:xfrm>
            <a:off x="2413155" y="3119300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Montserrat"/>
              </a:rPr>
              <a:t>6.69</a:t>
            </a:r>
            <a:endParaRPr lang="en-US" sz="1000" dirty="0"/>
          </a:p>
        </p:txBody>
      </p:sp>
      <p:pic>
        <p:nvPicPr>
          <p:cNvPr id="17" name="Google Shape;85;p10">
            <a:extLst>
              <a:ext uri="{FF2B5EF4-FFF2-40B4-BE49-F238E27FC236}">
                <a16:creationId xmlns:a16="http://schemas.microsoft.com/office/drawing/2014/main" id="{FA347DDD-4CBA-EB4A-9392-D70EF3121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838" y="2026754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5;p10">
            <a:extLst>
              <a:ext uri="{FF2B5EF4-FFF2-40B4-BE49-F238E27FC236}">
                <a16:creationId xmlns:a16="http://schemas.microsoft.com/office/drawing/2014/main" id="{5E4C91B7-2B8A-DA43-94BA-4E946993AA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837" y="3232551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50BDB-9BCC-B149-A1CE-1CB5E6F39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3F151-47AA-304B-A1A0-5E2D850A9602}"/>
              </a:ext>
            </a:extLst>
          </p:cNvPr>
          <p:cNvSpPr/>
          <p:nvPr/>
        </p:nvSpPr>
        <p:spPr>
          <a:xfrm>
            <a:off x="6391902" y="3119300"/>
            <a:ext cx="2506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Montserrat"/>
              </a:rPr>
              <a:t>Google more bookings, smaller ROA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2B0E1-850D-2442-BF60-16F8898C4A4F}"/>
              </a:ext>
            </a:extLst>
          </p:cNvPr>
          <p:cNvSpPr txBox="1"/>
          <p:nvPr/>
        </p:nvSpPr>
        <p:spPr>
          <a:xfrm>
            <a:off x="295950" y="4713675"/>
            <a:ext cx="324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Air France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2" y="387793"/>
            <a:ext cx="1930300" cy="15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/>
        </p:nvSpPr>
        <p:spPr>
          <a:xfrm>
            <a:off x="0" y="184125"/>
            <a:ext cx="36831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Kayak is the Future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83" name="Google Shape;83;p10"/>
          <p:cNvSpPr txBox="1"/>
          <p:nvPr/>
        </p:nvSpPr>
        <p:spPr>
          <a:xfrm>
            <a:off x="766325" y="3579400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 txBox="1"/>
          <p:nvPr/>
        </p:nvSpPr>
        <p:spPr>
          <a:xfrm>
            <a:off x="584475" y="1564100"/>
            <a:ext cx="4333200" cy="319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latin typeface="Montserrat"/>
              </a:rPr>
              <a:t>Business Model - Cheap, Deal, Discount – Price Sensitive</a:t>
            </a:r>
            <a:endParaRPr sz="1800" dirty="0">
              <a:latin typeface="Montserrat"/>
            </a:endParaRPr>
          </a:p>
          <a:p>
            <a:pPr marL="0" indent="0">
              <a:buNone/>
            </a:pPr>
            <a:endParaRPr sz="1800" dirty="0">
              <a:latin typeface="Montserrat"/>
            </a:endParaRPr>
          </a:p>
          <a:p>
            <a:pPr marL="0" indent="0">
              <a:buNone/>
            </a:pPr>
            <a:r>
              <a:rPr lang="en" sz="1800" dirty="0">
                <a:latin typeface="Montserrat"/>
              </a:rPr>
              <a:t>Kayak ROA $65.51</a:t>
            </a:r>
            <a:endParaRPr sz="1800" dirty="0">
              <a:latin typeface="Montserrat"/>
            </a:endParaRPr>
          </a:p>
          <a:p>
            <a:pPr marL="0" indent="0">
              <a:buNone/>
            </a:pPr>
            <a:endParaRPr sz="1800" dirty="0">
              <a:latin typeface="Montserrat"/>
            </a:endParaRPr>
          </a:p>
          <a:p>
            <a:pPr marL="0" indent="0">
              <a:buNone/>
            </a:pPr>
            <a:r>
              <a:rPr lang="en" sz="1800" dirty="0">
                <a:latin typeface="Montserrat"/>
              </a:rPr>
              <a:t>Search Engine ROA $6.17</a:t>
            </a:r>
            <a:endParaRPr sz="1800" dirty="0">
              <a:latin typeface="Montserrat"/>
            </a:endParaRPr>
          </a:p>
          <a:p>
            <a:pPr marL="0" indent="0">
              <a:buNone/>
            </a:pPr>
            <a:endParaRPr sz="1800" dirty="0">
              <a:latin typeface="Montserrat"/>
            </a:endParaRPr>
          </a:p>
          <a:p>
            <a:pPr marL="0" indent="0">
              <a:buNone/>
            </a:pPr>
            <a:r>
              <a:rPr lang="en" sz="1800" dirty="0">
                <a:latin typeface="Montserrat"/>
              </a:rPr>
              <a:t>Kayak’s ROA is three times as big as top Publisher (Yahoo). </a:t>
            </a:r>
            <a:endParaRPr sz="1800" dirty="0">
              <a:latin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85;p10">
            <a:extLst>
              <a:ext uri="{FF2B5EF4-FFF2-40B4-BE49-F238E27FC236}">
                <a16:creationId xmlns:a16="http://schemas.microsoft.com/office/drawing/2014/main" id="{80C0C124-4918-0A40-B946-733ACCBE8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3" y="1737528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5;p10">
            <a:extLst>
              <a:ext uri="{FF2B5EF4-FFF2-40B4-BE49-F238E27FC236}">
                <a16:creationId xmlns:a16="http://schemas.microsoft.com/office/drawing/2014/main" id="{4040285D-DD2E-A347-870A-D68837D6FD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3" y="2554050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5;p10">
            <a:extLst>
              <a:ext uri="{FF2B5EF4-FFF2-40B4-BE49-F238E27FC236}">
                <a16:creationId xmlns:a16="http://schemas.microsoft.com/office/drawing/2014/main" id="{C34C63FF-B1ED-4142-A8E9-6E3ED02620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3" y="3069666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5;p10">
            <a:extLst>
              <a:ext uri="{FF2B5EF4-FFF2-40B4-BE49-F238E27FC236}">
                <a16:creationId xmlns:a16="http://schemas.microsoft.com/office/drawing/2014/main" id="{15EDAEA2-9F42-F947-83D2-6730385353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3" y="3677439"/>
            <a:ext cx="227971" cy="1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s://lh4.googleusercontent.com/QE-3XAAANwhhLyYU0tUxpMjDmlv8zxA-KDoQe4sD4EPj-JW82QIO2nOrE_qNAUtNQUn81y1hjNj-Yezuu_aX7UxHe8FkGkRd5fJnyTeNyyZxpC4g7gPfPrJVA-F4lDDed_5ksQ0qxQc">
            <a:extLst>
              <a:ext uri="{FF2B5EF4-FFF2-40B4-BE49-F238E27FC236}">
                <a16:creationId xmlns:a16="http://schemas.microsoft.com/office/drawing/2014/main" id="{5745647E-E7B1-904C-9656-BF41312A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38" y="1068229"/>
            <a:ext cx="3092888" cy="35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A65A8-C2BC-224E-B9F8-18B42A5D9DC3}"/>
              </a:ext>
            </a:extLst>
          </p:cNvPr>
          <p:cNvSpPr txBox="1"/>
          <p:nvPr/>
        </p:nvSpPr>
        <p:spPr>
          <a:xfrm>
            <a:off x="6295697" y="3776070"/>
            <a:ext cx="67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6.17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922B4-F481-D444-AE7C-703B57913027}"/>
              </a:ext>
            </a:extLst>
          </p:cNvPr>
          <p:cNvSpPr txBox="1"/>
          <p:nvPr/>
        </p:nvSpPr>
        <p:spPr>
          <a:xfrm>
            <a:off x="7520152" y="1520464"/>
            <a:ext cx="67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65.51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304D3-D6F5-F24D-A658-AA94BD568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EEB03-8A77-314C-A5EA-27B1B0E11CAD}"/>
              </a:ext>
            </a:extLst>
          </p:cNvPr>
          <p:cNvSpPr txBox="1"/>
          <p:nvPr/>
        </p:nvSpPr>
        <p:spPr>
          <a:xfrm>
            <a:off x="5491123" y="4729212"/>
            <a:ext cx="324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Air France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3" grpId="0"/>
      <p:bldP spid="18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/>
          <p:nvPr/>
        </p:nvSpPr>
        <p:spPr>
          <a:xfrm>
            <a:off x="92643" y="1323048"/>
            <a:ext cx="5754000" cy="103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>
              <a:buFont typeface="Arial"/>
              <a:buNone/>
            </a:pPr>
            <a:r>
              <a:rPr lang="en" sz="1800" dirty="0">
                <a:latin typeface="Montserrat"/>
              </a:rPr>
              <a:t>90 % of key-words are bringing 0 revenue</a:t>
            </a:r>
            <a:endParaRPr sz="1800" dirty="0">
              <a:latin typeface="Montserrat"/>
            </a:endParaRPr>
          </a:p>
          <a:p>
            <a:pPr marL="857250" indent="-285750"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latin typeface="Montserrat"/>
              </a:rPr>
              <a:t>Keep those which give impressions and clicks</a:t>
            </a:r>
            <a:endParaRPr sz="1800" dirty="0">
              <a:latin typeface="Montserrat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Montserrat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Montserrat"/>
            </a:endParaRPr>
          </a:p>
          <a:p>
            <a:pPr marL="0" indent="0">
              <a:buFont typeface="Arial"/>
              <a:buNone/>
            </a:pPr>
            <a:endParaRPr sz="1800" dirty="0">
              <a:latin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pic>
        <p:nvPicPr>
          <p:cNvPr id="110" name="Google Shape;1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700" y="1912725"/>
            <a:ext cx="2773500" cy="155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0" y="275200"/>
            <a:ext cx="68739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Show me the Money - Cut Expenses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1" name="Google Shape;85;p10">
            <a:extLst>
              <a:ext uri="{FF2B5EF4-FFF2-40B4-BE49-F238E27FC236}">
                <a16:creationId xmlns:a16="http://schemas.microsoft.com/office/drawing/2014/main" id="{3A099346-2BD2-FB43-9D58-B30E64076E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57" y="1460948"/>
            <a:ext cx="227971" cy="18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381D8-5050-DA4F-8A1F-96302F5755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D3BAD-63BE-DA47-984E-AB5E1772FC2C}"/>
              </a:ext>
            </a:extLst>
          </p:cNvPr>
          <p:cNvSpPr txBox="1"/>
          <p:nvPr/>
        </p:nvSpPr>
        <p:spPr>
          <a:xfrm>
            <a:off x="72409" y="2861841"/>
            <a:ext cx="7136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sz="1800" dirty="0">
                <a:latin typeface="Montserrat"/>
              </a:rPr>
              <a:t>Key-words with Cheap, discount and deals. </a:t>
            </a:r>
          </a:p>
          <a:p>
            <a:pPr marL="857250" indent="-285750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Cannibalize our market-share. </a:t>
            </a:r>
          </a:p>
          <a:p>
            <a:pPr marL="1828800" indent="-342900">
              <a:buSzPts val="1800"/>
              <a:buFont typeface="Arial"/>
              <a:buChar char="○"/>
            </a:pPr>
            <a:r>
              <a:rPr lang="en-US" sz="1800" dirty="0">
                <a:latin typeface="Montserrat"/>
              </a:rPr>
              <a:t>Cost - $17,331</a:t>
            </a:r>
          </a:p>
          <a:p>
            <a:pPr marL="1828800" indent="-342900">
              <a:buSzPts val="1800"/>
              <a:buFont typeface="Arial"/>
              <a:buChar char="○"/>
            </a:pPr>
            <a:r>
              <a:rPr lang="en-US" sz="1800" dirty="0">
                <a:latin typeface="Montserrat"/>
              </a:rPr>
              <a:t>Bookings - 31</a:t>
            </a:r>
          </a:p>
          <a:p>
            <a:pPr marL="1828800" indent="-342900">
              <a:buSzPts val="1800"/>
              <a:buFont typeface="Arial"/>
              <a:buChar char="○"/>
            </a:pPr>
            <a:r>
              <a:rPr lang="en-US" sz="1800" dirty="0">
                <a:latin typeface="Montserrat"/>
              </a:rPr>
              <a:t>ROA - $2.40</a:t>
            </a:r>
          </a:p>
        </p:txBody>
      </p:sp>
      <p:pic>
        <p:nvPicPr>
          <p:cNvPr id="9" name="Google Shape;85;p10">
            <a:extLst>
              <a:ext uri="{FF2B5EF4-FFF2-40B4-BE49-F238E27FC236}">
                <a16:creationId xmlns:a16="http://schemas.microsoft.com/office/drawing/2014/main" id="{880D144C-D75A-0148-9494-1CF2A455FA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57" y="2999628"/>
            <a:ext cx="227971" cy="1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ctrTitle"/>
          </p:nvPr>
        </p:nvSpPr>
        <p:spPr>
          <a:xfrm>
            <a:off x="295950" y="1141900"/>
            <a:ext cx="4392900" cy="33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324725" y="298750"/>
            <a:ext cx="5766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173800" y="96725"/>
            <a:ext cx="617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Cost Optimization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091625" y="2027575"/>
            <a:ext cx="2833200" cy="24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lvl="0"/>
            <a:r>
              <a:rPr lang="en" sz="1800" dirty="0">
                <a:latin typeface="Montserrat"/>
              </a:rPr>
              <a:t>25.1% decrease in cost while maintaining the revenue</a:t>
            </a:r>
            <a:endParaRPr sz="1800" dirty="0">
              <a:latin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898"/>
            <a:ext cx="5818540" cy="3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;p10">
            <a:extLst>
              <a:ext uri="{FF2B5EF4-FFF2-40B4-BE49-F238E27FC236}">
                <a16:creationId xmlns:a16="http://schemas.microsoft.com/office/drawing/2014/main" id="{CBF5A743-CFB3-B143-ADDD-A67C2A2B3B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540" y="2478342"/>
            <a:ext cx="227971" cy="186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EF5B3-20AD-2B41-87E1-8F03FB3CC80D}"/>
              </a:ext>
            </a:extLst>
          </p:cNvPr>
          <p:cNvCxnSpPr>
            <a:cxnSpLocks/>
          </p:cNvCxnSpPr>
          <p:nvPr/>
        </p:nvCxnSpPr>
        <p:spPr>
          <a:xfrm flipH="1" flipV="1">
            <a:off x="1189974" y="2887394"/>
            <a:ext cx="463462" cy="13137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DB752BC-F174-C849-B438-EC74AF29111F}"/>
              </a:ext>
            </a:extLst>
          </p:cNvPr>
          <p:cNvSpPr/>
          <p:nvPr/>
        </p:nvSpPr>
        <p:spPr>
          <a:xfrm>
            <a:off x="1653436" y="2906326"/>
            <a:ext cx="781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02060"/>
                </a:solidFill>
                <a:latin typeface="Montserrat"/>
              </a:rPr>
              <a:t>$137k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9A42B7-0C4C-6B49-9E96-C4E833D9041B}"/>
              </a:ext>
            </a:extLst>
          </p:cNvPr>
          <p:cNvCxnSpPr>
            <a:cxnSpLocks/>
          </p:cNvCxnSpPr>
          <p:nvPr/>
        </p:nvCxnSpPr>
        <p:spPr>
          <a:xfrm flipH="1">
            <a:off x="4848257" y="2027575"/>
            <a:ext cx="405437" cy="16722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D3B2B5-605F-DB4C-8581-F0FB661F5FA3}"/>
              </a:ext>
            </a:extLst>
          </p:cNvPr>
          <p:cNvSpPr txBox="1"/>
          <p:nvPr/>
        </p:nvSpPr>
        <p:spPr>
          <a:xfrm>
            <a:off x="5228733" y="1803412"/>
            <a:ext cx="86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/>
              </a:rPr>
              <a:t>-17%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7CA4D-12AC-5544-9A97-7E1FD991DC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D848-CDBA-EC45-8137-43046CDE484F}"/>
              </a:ext>
            </a:extLst>
          </p:cNvPr>
          <p:cNvSpPr txBox="1"/>
          <p:nvPr/>
        </p:nvSpPr>
        <p:spPr>
          <a:xfrm>
            <a:off x="295950" y="4713675"/>
            <a:ext cx="3248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Air France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6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622</Words>
  <Application>Microsoft Macintosh PowerPoint</Application>
  <PresentationFormat>On-screen Show (16:9)</PresentationFormat>
  <Paragraphs>150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Montserrat</vt:lpstr>
      <vt:lpstr>Arial</vt:lpstr>
      <vt:lpstr>Simple Dark</vt:lpstr>
      <vt:lpstr>PowerPoint Presentation</vt:lpstr>
      <vt:lpstr>Global Airline revenue growth slowing 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Bruno Medeiros</cp:lastModifiedBy>
  <cp:revision>40</cp:revision>
  <dcterms:modified xsi:type="dcterms:W3CDTF">2019-02-05T03:15:49Z</dcterms:modified>
</cp:coreProperties>
</file>